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5.xml.rels><?xml version="1.0" encoding="UTF-8" standalone="yes"?>
<Relationships xmlns="http://schemas.openxmlformats.org/package/2006/relationships"><Relationship Id="rId1" Type="http://schemas.openxmlformats.org/officeDocument/2006/relationships/hyperlink" Target="WORKING.xls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F858F2-B836-424E-AEC9-FDB8BC02205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E562AEC9-4EB9-454D-A4A1-A2D3F3E9661D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SALES TO REGISTERED </a:t>
          </a:r>
          <a:r>
            <a:rPr lang="en-IN" dirty="0" smtClean="0">
              <a:latin typeface="Bookman Old Style" panose="02050604050505020204" pitchFamily="18" charset="0"/>
            </a:rPr>
            <a:t>DEALER</a:t>
          </a:r>
          <a:endParaRPr lang="en-IN" dirty="0">
            <a:latin typeface="Bookman Old Style" panose="02050604050505020204" pitchFamily="18" charset="0"/>
          </a:endParaRPr>
        </a:p>
      </dgm:t>
    </dgm:pt>
    <dgm:pt modelId="{1C5FBB33-22EB-436C-A9AE-4E77A9E7A126}" type="parTrans" cxnId="{340FB180-AB29-46D7-B683-949573D932E0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2BADCF00-2FF2-4700-B852-17C83E985942}" type="sibTrans" cxnId="{340FB180-AB29-46D7-B683-949573D932E0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30634ECD-9A27-4BF5-A3FC-1E2DED45AEE9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SALES TO UNREGISTERED </a:t>
          </a:r>
          <a:r>
            <a:rPr lang="en-IN" dirty="0" smtClean="0">
              <a:latin typeface="Bookman Old Style" panose="02050604050505020204" pitchFamily="18" charset="0"/>
            </a:rPr>
            <a:t>DEALER/CONSUMER</a:t>
          </a:r>
          <a:endParaRPr lang="en-IN" dirty="0">
            <a:latin typeface="Bookman Old Style" panose="02050604050505020204" pitchFamily="18" charset="0"/>
          </a:endParaRPr>
        </a:p>
      </dgm:t>
    </dgm:pt>
    <dgm:pt modelId="{100353EF-5AAC-4E9E-94B4-D898206666F5}" type="parTrans" cxnId="{85B0A7BC-FECB-4BB0-8BD6-112EDD3CF3FC}">
      <dgm:prSet/>
      <dgm:spPr/>
      <dgm:t>
        <a:bodyPr/>
        <a:lstStyle/>
        <a:p>
          <a:endParaRPr lang="en-IN"/>
        </a:p>
      </dgm:t>
    </dgm:pt>
    <dgm:pt modelId="{E2E2D1DD-8B3D-41D4-A216-7E0FD7DA6DDD}" type="sibTrans" cxnId="{85B0A7BC-FECB-4BB0-8BD6-112EDD3CF3FC}">
      <dgm:prSet/>
      <dgm:spPr/>
      <dgm:t>
        <a:bodyPr/>
        <a:lstStyle/>
        <a:p>
          <a:endParaRPr lang="en-IN"/>
        </a:p>
      </dgm:t>
    </dgm:pt>
    <dgm:pt modelId="{3D3F6E8C-66CD-4201-A1CA-82213FD31759}">
      <dgm:prSet/>
      <dgm:spPr/>
      <dgm:t>
        <a:bodyPr/>
        <a:lstStyle/>
        <a:p>
          <a:r>
            <a:rPr lang="en-IN" dirty="0" smtClean="0">
              <a:latin typeface="Bookman Old Style" panose="02050604050505020204" pitchFamily="18" charset="0"/>
            </a:rPr>
            <a:t>BRANCH TRANSFER/CONSIGNMENT</a:t>
          </a:r>
          <a:endParaRPr lang="en-IN" dirty="0">
            <a:latin typeface="Bookman Old Style" panose="02050604050505020204" pitchFamily="18" charset="0"/>
          </a:endParaRPr>
        </a:p>
      </dgm:t>
    </dgm:pt>
    <dgm:pt modelId="{EF23DED5-4956-4493-99B0-E6F18C466EEF}" type="parTrans" cxnId="{85715B69-C022-46AF-914A-B2D7043F967D}">
      <dgm:prSet/>
      <dgm:spPr/>
      <dgm:t>
        <a:bodyPr/>
        <a:lstStyle/>
        <a:p>
          <a:endParaRPr lang="en-IN"/>
        </a:p>
      </dgm:t>
    </dgm:pt>
    <dgm:pt modelId="{DEB23979-CF24-4FD1-95A8-622CB1DD870C}" type="sibTrans" cxnId="{85715B69-C022-46AF-914A-B2D7043F967D}">
      <dgm:prSet/>
      <dgm:spPr/>
      <dgm:t>
        <a:bodyPr/>
        <a:lstStyle/>
        <a:p>
          <a:endParaRPr lang="en-IN"/>
        </a:p>
      </dgm:t>
    </dgm:pt>
    <dgm:pt modelId="{26A0352A-6C15-4329-A732-A5B423B8A73A}" type="pres">
      <dgm:prSet presAssocID="{27F858F2-B836-424E-AEC9-FDB8BC02205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IN"/>
        </a:p>
      </dgm:t>
    </dgm:pt>
    <dgm:pt modelId="{D37A2EEC-0EBE-4086-88F5-54656DD20CDC}" type="pres">
      <dgm:prSet presAssocID="{27F858F2-B836-424E-AEC9-FDB8BC02205E}" presName="Name1" presStyleCnt="0"/>
      <dgm:spPr/>
    </dgm:pt>
    <dgm:pt modelId="{29FF5E4F-CD0C-4D74-87E0-607283BB36A0}" type="pres">
      <dgm:prSet presAssocID="{27F858F2-B836-424E-AEC9-FDB8BC02205E}" presName="cycle" presStyleCnt="0"/>
      <dgm:spPr/>
    </dgm:pt>
    <dgm:pt modelId="{D26F1AA6-3038-433E-A845-98CC187D852D}" type="pres">
      <dgm:prSet presAssocID="{27F858F2-B836-424E-AEC9-FDB8BC02205E}" presName="srcNode" presStyleLbl="node1" presStyleIdx="0" presStyleCnt="3"/>
      <dgm:spPr/>
    </dgm:pt>
    <dgm:pt modelId="{11C448DD-A379-4EFE-AB34-2F1F8FDCE816}" type="pres">
      <dgm:prSet presAssocID="{27F858F2-B836-424E-AEC9-FDB8BC02205E}" presName="conn" presStyleLbl="parChTrans1D2" presStyleIdx="0" presStyleCnt="1"/>
      <dgm:spPr/>
      <dgm:t>
        <a:bodyPr/>
        <a:lstStyle/>
        <a:p>
          <a:endParaRPr lang="en-IN"/>
        </a:p>
      </dgm:t>
    </dgm:pt>
    <dgm:pt modelId="{5613D6BB-9F7A-4322-8444-E55AC7DBC502}" type="pres">
      <dgm:prSet presAssocID="{27F858F2-B836-424E-AEC9-FDB8BC02205E}" presName="extraNode" presStyleLbl="node1" presStyleIdx="0" presStyleCnt="3"/>
      <dgm:spPr/>
    </dgm:pt>
    <dgm:pt modelId="{D2C6F507-B3C6-494C-A4F7-1C0FEB4CF048}" type="pres">
      <dgm:prSet presAssocID="{27F858F2-B836-424E-AEC9-FDB8BC02205E}" presName="dstNode" presStyleLbl="node1" presStyleIdx="0" presStyleCnt="3"/>
      <dgm:spPr/>
    </dgm:pt>
    <dgm:pt modelId="{441E8EB7-1F43-40E3-9332-86B10E73FE5A}" type="pres">
      <dgm:prSet presAssocID="{E562AEC9-4EB9-454D-A4A1-A2D3F3E9661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8783EFD-2763-4B5D-8466-68831E2A6D90}" type="pres">
      <dgm:prSet presAssocID="{E562AEC9-4EB9-454D-A4A1-A2D3F3E9661D}" presName="accent_1" presStyleCnt="0"/>
      <dgm:spPr/>
    </dgm:pt>
    <dgm:pt modelId="{99D0F588-556E-4CEB-96A1-8F8F14BE872F}" type="pres">
      <dgm:prSet presAssocID="{E562AEC9-4EB9-454D-A4A1-A2D3F3E9661D}" presName="accentRepeatNode" presStyleLbl="solidFgAcc1" presStyleIdx="0" presStyleCnt="3"/>
      <dgm:spPr>
        <a:gradFill flip="none" rotWithShape="0">
          <a:gsLst>
            <a:gs pos="0">
              <a:schemeClr val="accent2">
                <a:shade val="30000"/>
                <a:satMod val="115000"/>
              </a:schemeClr>
            </a:gs>
            <a:gs pos="50000">
              <a:schemeClr val="accent2">
                <a:shade val="67500"/>
                <a:satMod val="115000"/>
              </a:schemeClr>
            </a:gs>
            <a:gs pos="100000">
              <a:schemeClr val="accent2"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endParaRPr lang="en-IN"/>
        </a:p>
      </dgm:t>
    </dgm:pt>
    <dgm:pt modelId="{F7D2675B-CEDD-4725-B0B0-2FB6868879EF}" type="pres">
      <dgm:prSet presAssocID="{30634ECD-9A27-4BF5-A3FC-1E2DED45AEE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7FE8943-5A1E-4773-9C3F-75BCB7A53CBB}" type="pres">
      <dgm:prSet presAssocID="{30634ECD-9A27-4BF5-A3FC-1E2DED45AEE9}" presName="accent_2" presStyleCnt="0"/>
      <dgm:spPr/>
    </dgm:pt>
    <dgm:pt modelId="{F8438B9E-F88A-45C1-A09B-D0939BE14D96}" type="pres">
      <dgm:prSet presAssocID="{30634ECD-9A27-4BF5-A3FC-1E2DED45AEE9}" presName="accentRepeatNode" presStyleLbl="solidFgAcc1" presStyleIdx="1" presStyleCnt="3"/>
      <dgm:spPr>
        <a:gradFill flip="none" rotWithShape="0">
          <a:gsLst>
            <a:gs pos="0">
              <a:schemeClr val="accent6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6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6">
                <a:lumMod val="60000"/>
                <a:lumOff val="40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endParaRPr lang="en-IN"/>
        </a:p>
      </dgm:t>
    </dgm:pt>
    <dgm:pt modelId="{AD9ECE13-A7EB-44E0-92A1-B22CA1522709}" type="pres">
      <dgm:prSet presAssocID="{3D3F6E8C-66CD-4201-A1CA-82213FD3175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91BB4B-BC1C-4666-9945-B4C964DF5D06}" type="pres">
      <dgm:prSet presAssocID="{3D3F6E8C-66CD-4201-A1CA-82213FD31759}" presName="accent_3" presStyleCnt="0"/>
      <dgm:spPr/>
    </dgm:pt>
    <dgm:pt modelId="{BC9DFCCA-99FD-48FE-938A-3E962BE9235D}" type="pres">
      <dgm:prSet presAssocID="{3D3F6E8C-66CD-4201-A1CA-82213FD31759}" presName="accentRepeatNode" presStyleLbl="solidFgAcc1" presStyleIdx="2" presStyleCnt="3"/>
      <dgm:spPr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endParaRPr lang="en-IN"/>
        </a:p>
      </dgm:t>
    </dgm:pt>
  </dgm:ptLst>
  <dgm:cxnLst>
    <dgm:cxn modelId="{85715B69-C022-46AF-914A-B2D7043F967D}" srcId="{27F858F2-B836-424E-AEC9-FDB8BC02205E}" destId="{3D3F6E8C-66CD-4201-A1CA-82213FD31759}" srcOrd="2" destOrd="0" parTransId="{EF23DED5-4956-4493-99B0-E6F18C466EEF}" sibTransId="{DEB23979-CF24-4FD1-95A8-622CB1DD870C}"/>
    <dgm:cxn modelId="{85B0A7BC-FECB-4BB0-8BD6-112EDD3CF3FC}" srcId="{27F858F2-B836-424E-AEC9-FDB8BC02205E}" destId="{30634ECD-9A27-4BF5-A3FC-1E2DED45AEE9}" srcOrd="1" destOrd="0" parTransId="{100353EF-5AAC-4E9E-94B4-D898206666F5}" sibTransId="{E2E2D1DD-8B3D-41D4-A216-7E0FD7DA6DDD}"/>
    <dgm:cxn modelId="{90B104D1-A855-4C38-BEFB-D14DE54EC829}" type="presOf" srcId="{3D3F6E8C-66CD-4201-A1CA-82213FD31759}" destId="{AD9ECE13-A7EB-44E0-92A1-B22CA1522709}" srcOrd="0" destOrd="0" presId="urn:microsoft.com/office/officeart/2008/layout/VerticalCurvedList"/>
    <dgm:cxn modelId="{340FB180-AB29-46D7-B683-949573D932E0}" srcId="{27F858F2-B836-424E-AEC9-FDB8BC02205E}" destId="{E562AEC9-4EB9-454D-A4A1-A2D3F3E9661D}" srcOrd="0" destOrd="0" parTransId="{1C5FBB33-22EB-436C-A9AE-4E77A9E7A126}" sibTransId="{2BADCF00-2FF2-4700-B852-17C83E985942}"/>
    <dgm:cxn modelId="{66BD6FF8-3EA9-4E55-BC24-D4472402C035}" type="presOf" srcId="{27F858F2-B836-424E-AEC9-FDB8BC02205E}" destId="{26A0352A-6C15-4329-A732-A5B423B8A73A}" srcOrd="0" destOrd="0" presId="urn:microsoft.com/office/officeart/2008/layout/VerticalCurvedList"/>
    <dgm:cxn modelId="{4AA53031-CDFE-4AE1-B7BE-3297D9366B37}" type="presOf" srcId="{30634ECD-9A27-4BF5-A3FC-1E2DED45AEE9}" destId="{F7D2675B-CEDD-4725-B0B0-2FB6868879EF}" srcOrd="0" destOrd="0" presId="urn:microsoft.com/office/officeart/2008/layout/VerticalCurvedList"/>
    <dgm:cxn modelId="{7E1AD41F-3D24-4D11-84E8-F15CE24D94AD}" type="presOf" srcId="{E562AEC9-4EB9-454D-A4A1-A2D3F3E9661D}" destId="{441E8EB7-1F43-40E3-9332-86B10E73FE5A}" srcOrd="0" destOrd="0" presId="urn:microsoft.com/office/officeart/2008/layout/VerticalCurvedList"/>
    <dgm:cxn modelId="{5D9AFE8C-A6E2-4B98-B9C2-DFED3E3CBC6B}" type="presOf" srcId="{2BADCF00-2FF2-4700-B852-17C83E985942}" destId="{11C448DD-A379-4EFE-AB34-2F1F8FDCE816}" srcOrd="0" destOrd="0" presId="urn:microsoft.com/office/officeart/2008/layout/VerticalCurvedList"/>
    <dgm:cxn modelId="{94F7B570-4443-47E3-9B03-45781CBB5EF6}" type="presParOf" srcId="{26A0352A-6C15-4329-A732-A5B423B8A73A}" destId="{D37A2EEC-0EBE-4086-88F5-54656DD20CDC}" srcOrd="0" destOrd="0" presId="urn:microsoft.com/office/officeart/2008/layout/VerticalCurvedList"/>
    <dgm:cxn modelId="{8D6E1F81-6647-4B34-8AF8-A26FABD79AFD}" type="presParOf" srcId="{D37A2EEC-0EBE-4086-88F5-54656DD20CDC}" destId="{29FF5E4F-CD0C-4D74-87E0-607283BB36A0}" srcOrd="0" destOrd="0" presId="urn:microsoft.com/office/officeart/2008/layout/VerticalCurvedList"/>
    <dgm:cxn modelId="{1C866AEB-D915-4549-A6F8-5849BFA574B7}" type="presParOf" srcId="{29FF5E4F-CD0C-4D74-87E0-607283BB36A0}" destId="{D26F1AA6-3038-433E-A845-98CC187D852D}" srcOrd="0" destOrd="0" presId="urn:microsoft.com/office/officeart/2008/layout/VerticalCurvedList"/>
    <dgm:cxn modelId="{D5EE02CE-4BF7-42CD-A1DB-71511F4806C8}" type="presParOf" srcId="{29FF5E4F-CD0C-4D74-87E0-607283BB36A0}" destId="{11C448DD-A379-4EFE-AB34-2F1F8FDCE816}" srcOrd="1" destOrd="0" presId="urn:microsoft.com/office/officeart/2008/layout/VerticalCurvedList"/>
    <dgm:cxn modelId="{66F6D7D5-7326-4CB5-A864-99C7D53E6F10}" type="presParOf" srcId="{29FF5E4F-CD0C-4D74-87E0-607283BB36A0}" destId="{5613D6BB-9F7A-4322-8444-E55AC7DBC502}" srcOrd="2" destOrd="0" presId="urn:microsoft.com/office/officeart/2008/layout/VerticalCurvedList"/>
    <dgm:cxn modelId="{4E6B3CEC-3F12-4C43-9E70-915C8BC09126}" type="presParOf" srcId="{29FF5E4F-CD0C-4D74-87E0-607283BB36A0}" destId="{D2C6F507-B3C6-494C-A4F7-1C0FEB4CF048}" srcOrd="3" destOrd="0" presId="urn:microsoft.com/office/officeart/2008/layout/VerticalCurvedList"/>
    <dgm:cxn modelId="{F965EC91-16EA-4E9D-B8FD-B6DF0DFEFAED}" type="presParOf" srcId="{D37A2EEC-0EBE-4086-88F5-54656DD20CDC}" destId="{441E8EB7-1F43-40E3-9332-86B10E73FE5A}" srcOrd="1" destOrd="0" presId="urn:microsoft.com/office/officeart/2008/layout/VerticalCurvedList"/>
    <dgm:cxn modelId="{276EC248-01C6-49EC-B288-397BD2F9FA9D}" type="presParOf" srcId="{D37A2EEC-0EBE-4086-88F5-54656DD20CDC}" destId="{78783EFD-2763-4B5D-8466-68831E2A6D90}" srcOrd="2" destOrd="0" presId="urn:microsoft.com/office/officeart/2008/layout/VerticalCurvedList"/>
    <dgm:cxn modelId="{D3DC21CB-FF3E-4C7D-9019-3232847E2D5C}" type="presParOf" srcId="{78783EFD-2763-4B5D-8466-68831E2A6D90}" destId="{99D0F588-556E-4CEB-96A1-8F8F14BE872F}" srcOrd="0" destOrd="0" presId="urn:microsoft.com/office/officeart/2008/layout/VerticalCurvedList"/>
    <dgm:cxn modelId="{1C13E41B-8BA3-4109-A179-A3CE9BC9FE38}" type="presParOf" srcId="{D37A2EEC-0EBE-4086-88F5-54656DD20CDC}" destId="{F7D2675B-CEDD-4725-B0B0-2FB6868879EF}" srcOrd="3" destOrd="0" presId="urn:microsoft.com/office/officeart/2008/layout/VerticalCurvedList"/>
    <dgm:cxn modelId="{9CA7306C-B48D-4E32-8568-B8AA6490C29D}" type="presParOf" srcId="{D37A2EEC-0EBE-4086-88F5-54656DD20CDC}" destId="{B7FE8943-5A1E-4773-9C3F-75BCB7A53CBB}" srcOrd="4" destOrd="0" presId="urn:microsoft.com/office/officeart/2008/layout/VerticalCurvedList"/>
    <dgm:cxn modelId="{518FA536-0073-4721-9239-F31FB3048FCC}" type="presParOf" srcId="{B7FE8943-5A1E-4773-9C3F-75BCB7A53CBB}" destId="{F8438B9E-F88A-45C1-A09B-D0939BE14D96}" srcOrd="0" destOrd="0" presId="urn:microsoft.com/office/officeart/2008/layout/VerticalCurvedList"/>
    <dgm:cxn modelId="{DEBB2820-5B2E-4F84-9F38-0CCA0A1526FF}" type="presParOf" srcId="{D37A2EEC-0EBE-4086-88F5-54656DD20CDC}" destId="{AD9ECE13-A7EB-44E0-92A1-B22CA1522709}" srcOrd="5" destOrd="0" presId="urn:microsoft.com/office/officeart/2008/layout/VerticalCurvedList"/>
    <dgm:cxn modelId="{5D64A288-CD8D-4058-A14B-495709935EBC}" type="presParOf" srcId="{D37A2EEC-0EBE-4086-88F5-54656DD20CDC}" destId="{4591BB4B-BC1C-4666-9945-B4C964DF5D06}" srcOrd="6" destOrd="0" presId="urn:microsoft.com/office/officeart/2008/layout/VerticalCurvedList"/>
    <dgm:cxn modelId="{E0A8BCC8-C760-43AB-9232-682A9A725F99}" type="presParOf" srcId="{4591BB4B-BC1C-4666-9945-B4C964DF5D06}" destId="{BC9DFCCA-99FD-48FE-938A-3E962BE9235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1D05A1F-CF4E-460C-94F5-340B4F4012F7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3CE3CD7B-0D31-44D5-9A80-8FFDC1CA3062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FORM 234</a:t>
          </a:r>
          <a:endParaRPr lang="en-IN" dirty="0">
            <a:latin typeface="Bookman Old Style" panose="02050604050505020204" pitchFamily="18" charset="0"/>
          </a:endParaRPr>
        </a:p>
      </dgm:t>
    </dgm:pt>
    <dgm:pt modelId="{14B4404D-1898-4F12-913A-35EF5229563D}" type="par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73CE79BA-34A0-404F-A94F-A1F003AB4CA5}" type="sib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406C6C15-9F1F-441B-836F-6754DA651597}" type="pres">
      <dgm:prSet presAssocID="{71D05A1F-CF4E-460C-94F5-340B4F4012F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FACD0CE-5557-48AE-AB03-DB1916CEDF40}" type="pres">
      <dgm:prSet presAssocID="{3CE3CD7B-0D31-44D5-9A80-8FFDC1CA3062}" presName="vertOne" presStyleCnt="0"/>
      <dgm:spPr/>
    </dgm:pt>
    <dgm:pt modelId="{A5E96148-F918-4CE5-AA43-5CD70A968BE0}" type="pres">
      <dgm:prSet presAssocID="{3CE3CD7B-0D31-44D5-9A80-8FFDC1CA306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C31B461-A921-4540-A356-B0888C9F3014}" type="pres">
      <dgm:prSet presAssocID="{3CE3CD7B-0D31-44D5-9A80-8FFDC1CA3062}" presName="horzOne" presStyleCnt="0"/>
      <dgm:spPr/>
    </dgm:pt>
  </dgm:ptLst>
  <dgm:cxnLst>
    <dgm:cxn modelId="{DD4F4D61-E147-410D-AAC6-4572A771C083}" type="presOf" srcId="{3CE3CD7B-0D31-44D5-9A80-8FFDC1CA3062}" destId="{A5E96148-F918-4CE5-AA43-5CD70A968BE0}" srcOrd="0" destOrd="0" presId="urn:microsoft.com/office/officeart/2005/8/layout/hierarchy4"/>
    <dgm:cxn modelId="{9EC54F63-9335-4F0D-8584-E6BD461401F7}" srcId="{71D05A1F-CF4E-460C-94F5-340B4F4012F7}" destId="{3CE3CD7B-0D31-44D5-9A80-8FFDC1CA3062}" srcOrd="0" destOrd="0" parTransId="{14B4404D-1898-4F12-913A-35EF5229563D}" sibTransId="{73CE79BA-34A0-404F-A94F-A1F003AB4CA5}"/>
    <dgm:cxn modelId="{1CA0682B-D5DF-4460-BE6F-2B97616922B1}" type="presOf" srcId="{71D05A1F-CF4E-460C-94F5-340B4F4012F7}" destId="{406C6C15-9F1F-441B-836F-6754DA651597}" srcOrd="0" destOrd="0" presId="urn:microsoft.com/office/officeart/2005/8/layout/hierarchy4"/>
    <dgm:cxn modelId="{A392B6C3-D10A-4249-898D-F21232160E0C}" type="presParOf" srcId="{406C6C15-9F1F-441B-836F-6754DA651597}" destId="{5FACD0CE-5557-48AE-AB03-DB1916CEDF40}" srcOrd="0" destOrd="0" presId="urn:microsoft.com/office/officeart/2005/8/layout/hierarchy4"/>
    <dgm:cxn modelId="{74788AD7-2515-4636-B465-86C962B0EB4D}" type="presParOf" srcId="{5FACD0CE-5557-48AE-AB03-DB1916CEDF40}" destId="{A5E96148-F918-4CE5-AA43-5CD70A968BE0}" srcOrd="0" destOrd="0" presId="urn:microsoft.com/office/officeart/2005/8/layout/hierarchy4"/>
    <dgm:cxn modelId="{DA0CD36D-930B-4C81-9C76-4E8E31B3F28E}" type="presParOf" srcId="{5FACD0CE-5557-48AE-AB03-DB1916CEDF40}" destId="{BC31B461-A921-4540-A356-B0888C9F301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315342A-D97B-4D37-89B4-0578F548E2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365B8A-3014-49D2-A93B-99707972AA55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POSSIBLE SALES COMBINATION </a:t>
          </a:r>
          <a:endParaRPr lang="en-IN" dirty="0">
            <a:latin typeface="Bookman Old Style" panose="02050604050505020204" pitchFamily="18" charset="0"/>
          </a:endParaRPr>
        </a:p>
      </dgm:t>
    </dgm:pt>
    <dgm:pt modelId="{EDECDBC0-1C34-404F-B079-D60B99108F39}" type="parTrans" cxnId="{A8FBB977-8049-4C3C-894F-5A72833E2840}">
      <dgm:prSet/>
      <dgm:spPr/>
      <dgm:t>
        <a:bodyPr/>
        <a:lstStyle/>
        <a:p>
          <a:endParaRPr lang="en-IN"/>
        </a:p>
      </dgm:t>
    </dgm:pt>
    <dgm:pt modelId="{B30BBFED-EC62-4612-8E9A-F61B91A2ADF4}" type="sibTrans" cxnId="{A8FBB977-8049-4C3C-894F-5A72833E2840}">
      <dgm:prSet/>
      <dgm:spPr/>
      <dgm:t>
        <a:bodyPr/>
        <a:lstStyle/>
        <a:p>
          <a:endParaRPr lang="en-IN"/>
        </a:p>
      </dgm:t>
    </dgm:pt>
    <dgm:pt modelId="{15470B03-03C2-4057-B41B-AC859F1937B4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40B70A7D-1581-41E2-B9CC-4A9245D69AE5}" type="parTrans" cxnId="{6F86711B-3970-4161-BD73-7B8BA568FD56}">
      <dgm:prSet/>
      <dgm:spPr/>
      <dgm:t>
        <a:bodyPr/>
        <a:lstStyle/>
        <a:p>
          <a:endParaRPr lang="en-IN"/>
        </a:p>
      </dgm:t>
    </dgm:pt>
    <dgm:pt modelId="{AA5EE29E-379A-4799-8B32-3253283A0425}" type="sibTrans" cxnId="{6F86711B-3970-4161-BD73-7B8BA568FD56}">
      <dgm:prSet/>
      <dgm:spPr/>
      <dgm:t>
        <a:bodyPr/>
        <a:lstStyle/>
        <a:p>
          <a:endParaRPr lang="en-IN"/>
        </a:p>
      </dgm:t>
    </dgm:pt>
    <dgm:pt modelId="{528640D5-0834-40FF-95FD-A498CA1BC8F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EC04B1D5-8716-4570-AB8B-F6820F59C0CF}" type="parTrans" cxnId="{14BE95AB-A39B-4EAD-9836-210A1A2B7DD3}">
      <dgm:prSet/>
      <dgm:spPr/>
      <dgm:t>
        <a:bodyPr/>
        <a:lstStyle/>
        <a:p>
          <a:endParaRPr lang="en-IN"/>
        </a:p>
      </dgm:t>
    </dgm:pt>
    <dgm:pt modelId="{4B5E82F4-3103-41E6-9E88-33A823506665}" type="sibTrans" cxnId="{14BE95AB-A39B-4EAD-9836-210A1A2B7DD3}">
      <dgm:prSet/>
      <dgm:spPr/>
      <dgm:t>
        <a:bodyPr/>
        <a:lstStyle/>
        <a:p>
          <a:endParaRPr lang="en-IN"/>
        </a:p>
      </dgm:t>
    </dgm:pt>
    <dgm:pt modelId="{25D6F4B8-3084-4D7B-8343-1EC391897515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</dgm:t>
    </dgm:pt>
    <dgm:pt modelId="{34D7A518-54CA-41E1-831B-4A821304029C}" type="parTrans" cxnId="{D953C061-00D8-44A2-9BA9-56FC4C71C523}">
      <dgm:prSet/>
      <dgm:spPr/>
      <dgm:t>
        <a:bodyPr/>
        <a:lstStyle/>
        <a:p>
          <a:endParaRPr lang="en-IN"/>
        </a:p>
      </dgm:t>
    </dgm:pt>
    <dgm:pt modelId="{6D73C607-EA59-415D-970D-9E3673533245}" type="sibTrans" cxnId="{D953C061-00D8-44A2-9BA9-56FC4C71C523}">
      <dgm:prSet/>
      <dgm:spPr/>
      <dgm:t>
        <a:bodyPr/>
        <a:lstStyle/>
        <a:p>
          <a:endParaRPr lang="en-IN"/>
        </a:p>
      </dgm:t>
    </dgm:pt>
    <dgm:pt modelId="{6E93867D-4712-4ABC-A1FD-13E1B28F4310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A92110BD-0FC3-42CB-ACE9-B086C1D9A3D8}" type="parTrans" cxnId="{E855B482-629B-4CBA-9A86-BC8AE409ADE2}">
      <dgm:prSet/>
      <dgm:spPr/>
      <dgm:t>
        <a:bodyPr/>
        <a:lstStyle/>
        <a:p>
          <a:endParaRPr lang="en-IN"/>
        </a:p>
      </dgm:t>
    </dgm:pt>
    <dgm:pt modelId="{41A4AD14-A3E4-40C5-B055-23483EB80FCF}" type="sibTrans" cxnId="{E855B482-629B-4CBA-9A86-BC8AE409ADE2}">
      <dgm:prSet/>
      <dgm:spPr/>
      <dgm:t>
        <a:bodyPr/>
        <a:lstStyle/>
        <a:p>
          <a:endParaRPr lang="en-IN"/>
        </a:p>
      </dgm:t>
    </dgm:pt>
    <dgm:pt modelId="{6735E1EE-1B65-41C5-9A55-89A64D223CCC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EXEMPTED (u/s 8(4))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5A9E80BB-3AE5-4525-B7C6-3E364D513B34}" type="parTrans" cxnId="{445302A6-E01E-4C61-9E5F-AAD0D393D197}">
      <dgm:prSet/>
      <dgm:spPr/>
      <dgm:t>
        <a:bodyPr/>
        <a:lstStyle/>
        <a:p>
          <a:endParaRPr lang="en-IN"/>
        </a:p>
      </dgm:t>
    </dgm:pt>
    <dgm:pt modelId="{0C10F567-EB2A-4155-B198-8969B08AEFEC}" type="sibTrans" cxnId="{445302A6-E01E-4C61-9E5F-AAD0D393D197}">
      <dgm:prSet/>
      <dgm:spPr/>
      <dgm:t>
        <a:bodyPr/>
        <a:lstStyle/>
        <a:p>
          <a:endParaRPr lang="en-IN"/>
        </a:p>
      </dgm:t>
    </dgm:pt>
    <dgm:pt modelId="{8DF61D4A-06F8-4646-B432-590FFC0F07E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D8985321-2FCD-435F-8060-3943583AE206}" type="parTrans" cxnId="{AB8A7CE4-2D6F-4772-B32D-7205BD9F24A5}">
      <dgm:prSet/>
      <dgm:spPr/>
      <dgm:t>
        <a:bodyPr/>
        <a:lstStyle/>
        <a:p>
          <a:endParaRPr lang="en-IN"/>
        </a:p>
      </dgm:t>
    </dgm:pt>
    <dgm:pt modelId="{5EBAB1BD-932F-4150-BF9B-D673553B86DD}" type="sibTrans" cxnId="{AB8A7CE4-2D6F-4772-B32D-7205BD9F24A5}">
      <dgm:prSet/>
      <dgm:spPr/>
      <dgm:t>
        <a:bodyPr/>
        <a:lstStyle/>
        <a:p>
          <a:endParaRPr lang="en-IN"/>
        </a:p>
      </dgm:t>
    </dgm:pt>
    <dgm:pt modelId="{DCEA492F-CB3C-4ABB-A100-F50C84A3500E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90BEBFF-3121-4399-872A-2A150EBC4B7B}" type="parTrans" cxnId="{CB45C2C6-2F1D-4BB8-8051-3E63585A36AD}">
      <dgm:prSet/>
      <dgm:spPr/>
      <dgm:t>
        <a:bodyPr/>
        <a:lstStyle/>
        <a:p>
          <a:endParaRPr lang="en-IN"/>
        </a:p>
      </dgm:t>
    </dgm:pt>
    <dgm:pt modelId="{091A68D9-DDD2-4822-8973-EC94714A25BD}" type="sibTrans" cxnId="{CB45C2C6-2F1D-4BB8-8051-3E63585A36AD}">
      <dgm:prSet/>
      <dgm:spPr/>
      <dgm:t>
        <a:bodyPr/>
        <a:lstStyle/>
        <a:p>
          <a:endParaRPr lang="en-IN"/>
        </a:p>
      </dgm:t>
    </dgm:pt>
    <dgm:pt modelId="{0DD338CC-DFBE-410C-ADF8-CA7036FD9D7C}" type="pres">
      <dgm:prSet presAssocID="{7315342A-D97B-4D37-89B4-0578F548E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ECBF9AE-8B08-4FCB-A0DE-16EE801263D1}" type="pres">
      <dgm:prSet presAssocID="{6B365B8A-3014-49D2-A93B-99707972AA55}" presName="linNode" presStyleCnt="0"/>
      <dgm:spPr/>
    </dgm:pt>
    <dgm:pt modelId="{17517105-AF60-4598-8EC6-395FF9C79D05}" type="pres">
      <dgm:prSet presAssocID="{6B365B8A-3014-49D2-A93B-99707972AA5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69BEF5-8696-4F2B-8259-CB582CD9F81B}" type="pres">
      <dgm:prSet presAssocID="{6B365B8A-3014-49D2-A93B-99707972AA5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4BE95AB-A39B-4EAD-9836-210A1A2B7DD3}" srcId="{6B365B8A-3014-49D2-A93B-99707972AA55}" destId="{528640D5-0834-40FF-95FD-A498CA1BC8F8}" srcOrd="1" destOrd="0" parTransId="{EC04B1D5-8716-4570-AB8B-F6820F59C0CF}" sibTransId="{4B5E82F4-3103-41E6-9E88-33A823506665}"/>
    <dgm:cxn modelId="{F0E4AFF1-017A-43EA-8BEC-A7F4385F83AB}" type="presOf" srcId="{6B365B8A-3014-49D2-A93B-99707972AA55}" destId="{17517105-AF60-4598-8EC6-395FF9C79D05}" srcOrd="0" destOrd="0" presId="urn:microsoft.com/office/officeart/2005/8/layout/vList5"/>
    <dgm:cxn modelId="{6F86711B-3970-4161-BD73-7B8BA568FD56}" srcId="{6B365B8A-3014-49D2-A93B-99707972AA55}" destId="{15470B03-03C2-4057-B41B-AC859F1937B4}" srcOrd="0" destOrd="0" parTransId="{40B70A7D-1581-41E2-B9CC-4A9245D69AE5}" sibTransId="{AA5EE29E-379A-4799-8B32-3253283A0425}"/>
    <dgm:cxn modelId="{CB45C2C6-2F1D-4BB8-8051-3E63585A36AD}" srcId="{6B365B8A-3014-49D2-A93B-99707972AA55}" destId="{DCEA492F-CB3C-4ABB-A100-F50C84A3500E}" srcOrd="6" destOrd="0" parTransId="{390BEBFF-3121-4399-872A-2A150EBC4B7B}" sibTransId="{091A68D9-DDD2-4822-8973-EC94714A25BD}"/>
    <dgm:cxn modelId="{A8FBB977-8049-4C3C-894F-5A72833E2840}" srcId="{7315342A-D97B-4D37-89B4-0578F548E213}" destId="{6B365B8A-3014-49D2-A93B-99707972AA55}" srcOrd="0" destOrd="0" parTransId="{EDECDBC0-1C34-404F-B079-D60B99108F39}" sibTransId="{B30BBFED-EC62-4612-8E9A-F61B91A2ADF4}"/>
    <dgm:cxn modelId="{F2AF50A0-53E3-41D0-ADD1-2AA281D59CFC}" type="presOf" srcId="{528640D5-0834-40FF-95FD-A498CA1BC8F8}" destId="{2069BEF5-8696-4F2B-8259-CB582CD9F81B}" srcOrd="0" destOrd="1" presId="urn:microsoft.com/office/officeart/2005/8/layout/vList5"/>
    <dgm:cxn modelId="{6B44D099-291E-443C-8881-EE14FA4F479F}" type="presOf" srcId="{DCEA492F-CB3C-4ABB-A100-F50C84A3500E}" destId="{2069BEF5-8696-4F2B-8259-CB582CD9F81B}" srcOrd="0" destOrd="6" presId="urn:microsoft.com/office/officeart/2005/8/layout/vList5"/>
    <dgm:cxn modelId="{E855B482-629B-4CBA-9A86-BC8AE409ADE2}" srcId="{6B365B8A-3014-49D2-A93B-99707972AA55}" destId="{6E93867D-4712-4ABC-A1FD-13E1B28F4310}" srcOrd="3" destOrd="0" parTransId="{A92110BD-0FC3-42CB-ACE9-B086C1D9A3D8}" sibTransId="{41A4AD14-A3E4-40C5-B055-23483EB80FCF}"/>
    <dgm:cxn modelId="{5C83D58E-7B84-4FBB-A6A4-72FEB39D2278}" type="presOf" srcId="{15470B03-03C2-4057-B41B-AC859F1937B4}" destId="{2069BEF5-8696-4F2B-8259-CB582CD9F81B}" srcOrd="0" destOrd="0" presId="urn:microsoft.com/office/officeart/2005/8/layout/vList5"/>
    <dgm:cxn modelId="{50F4D748-3052-428A-A268-DCB80E2AFC26}" type="presOf" srcId="{7315342A-D97B-4D37-89B4-0578F548E213}" destId="{0DD338CC-DFBE-410C-ADF8-CA7036FD9D7C}" srcOrd="0" destOrd="0" presId="urn:microsoft.com/office/officeart/2005/8/layout/vList5"/>
    <dgm:cxn modelId="{AB8A7CE4-2D6F-4772-B32D-7205BD9F24A5}" srcId="{6B365B8A-3014-49D2-A93B-99707972AA55}" destId="{8DF61D4A-06F8-4646-B432-590FFC0F07E8}" srcOrd="5" destOrd="0" parTransId="{D8985321-2FCD-435F-8060-3943583AE206}" sibTransId="{5EBAB1BD-932F-4150-BF9B-D673553B86DD}"/>
    <dgm:cxn modelId="{107F31AF-1091-4BF4-9A71-7CCE660B060A}" type="presOf" srcId="{8DF61D4A-06F8-4646-B432-590FFC0F07E8}" destId="{2069BEF5-8696-4F2B-8259-CB582CD9F81B}" srcOrd="0" destOrd="5" presId="urn:microsoft.com/office/officeart/2005/8/layout/vList5"/>
    <dgm:cxn modelId="{D953C061-00D8-44A2-9BA9-56FC4C71C523}" srcId="{6B365B8A-3014-49D2-A93B-99707972AA55}" destId="{25D6F4B8-3084-4D7B-8343-1EC391897515}" srcOrd="2" destOrd="0" parTransId="{34D7A518-54CA-41E1-831B-4A821304029C}" sibTransId="{6D73C607-EA59-415D-970D-9E3673533245}"/>
    <dgm:cxn modelId="{5D828686-0449-45E2-AAE6-459DA37BB224}" type="presOf" srcId="{25D6F4B8-3084-4D7B-8343-1EC391897515}" destId="{2069BEF5-8696-4F2B-8259-CB582CD9F81B}" srcOrd="0" destOrd="2" presId="urn:microsoft.com/office/officeart/2005/8/layout/vList5"/>
    <dgm:cxn modelId="{35042F13-6D35-4B66-8C8E-FA98C188E408}" type="presOf" srcId="{6E93867D-4712-4ABC-A1FD-13E1B28F4310}" destId="{2069BEF5-8696-4F2B-8259-CB582CD9F81B}" srcOrd="0" destOrd="3" presId="urn:microsoft.com/office/officeart/2005/8/layout/vList5"/>
    <dgm:cxn modelId="{55214A80-6C6F-4F8B-9994-2D0ADF4756CB}" type="presOf" srcId="{6735E1EE-1B65-41C5-9A55-89A64D223CCC}" destId="{2069BEF5-8696-4F2B-8259-CB582CD9F81B}" srcOrd="0" destOrd="4" presId="urn:microsoft.com/office/officeart/2005/8/layout/vList5"/>
    <dgm:cxn modelId="{445302A6-E01E-4C61-9E5F-AAD0D393D197}" srcId="{6B365B8A-3014-49D2-A93B-99707972AA55}" destId="{6735E1EE-1B65-41C5-9A55-89A64D223CCC}" srcOrd="4" destOrd="0" parTransId="{5A9E80BB-3AE5-4525-B7C6-3E364D513B34}" sibTransId="{0C10F567-EB2A-4155-B198-8969B08AEFEC}"/>
    <dgm:cxn modelId="{4972DF55-E5C0-4DEA-A8DE-051F256236C6}" type="presParOf" srcId="{0DD338CC-DFBE-410C-ADF8-CA7036FD9D7C}" destId="{AECBF9AE-8B08-4FCB-A0DE-16EE801263D1}" srcOrd="0" destOrd="0" presId="urn:microsoft.com/office/officeart/2005/8/layout/vList5"/>
    <dgm:cxn modelId="{4754BFF1-4159-4DC7-936A-4A42054644CD}" type="presParOf" srcId="{AECBF9AE-8B08-4FCB-A0DE-16EE801263D1}" destId="{17517105-AF60-4598-8EC6-395FF9C79D05}" srcOrd="0" destOrd="0" presId="urn:microsoft.com/office/officeart/2005/8/layout/vList5"/>
    <dgm:cxn modelId="{C01916B5-6133-4325-8D3A-2C2065D23810}" type="presParOf" srcId="{AECBF9AE-8B08-4FCB-A0DE-16EE801263D1}" destId="{2069BEF5-8696-4F2B-8259-CB582CD9F8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1D05A1F-CF4E-460C-94F5-340B4F4012F7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3CE3CD7B-0D31-44D5-9A80-8FFDC1CA3062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FORM 235</a:t>
          </a:r>
          <a:endParaRPr lang="en-IN" dirty="0">
            <a:latin typeface="Bookman Old Style" panose="02050604050505020204" pitchFamily="18" charset="0"/>
          </a:endParaRPr>
        </a:p>
      </dgm:t>
    </dgm:pt>
    <dgm:pt modelId="{14B4404D-1898-4F12-913A-35EF5229563D}" type="par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73CE79BA-34A0-404F-A94F-A1F003AB4CA5}" type="sib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406C6C15-9F1F-441B-836F-6754DA651597}" type="pres">
      <dgm:prSet presAssocID="{71D05A1F-CF4E-460C-94F5-340B4F4012F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FACD0CE-5557-48AE-AB03-DB1916CEDF40}" type="pres">
      <dgm:prSet presAssocID="{3CE3CD7B-0D31-44D5-9A80-8FFDC1CA3062}" presName="vertOne" presStyleCnt="0"/>
      <dgm:spPr/>
    </dgm:pt>
    <dgm:pt modelId="{A5E96148-F918-4CE5-AA43-5CD70A968BE0}" type="pres">
      <dgm:prSet presAssocID="{3CE3CD7B-0D31-44D5-9A80-8FFDC1CA306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C31B461-A921-4540-A356-B0888C9F3014}" type="pres">
      <dgm:prSet presAssocID="{3CE3CD7B-0D31-44D5-9A80-8FFDC1CA3062}" presName="horzOne" presStyleCnt="0"/>
      <dgm:spPr/>
    </dgm:pt>
  </dgm:ptLst>
  <dgm:cxnLst>
    <dgm:cxn modelId="{9EC54F63-9335-4F0D-8584-E6BD461401F7}" srcId="{71D05A1F-CF4E-460C-94F5-340B4F4012F7}" destId="{3CE3CD7B-0D31-44D5-9A80-8FFDC1CA3062}" srcOrd="0" destOrd="0" parTransId="{14B4404D-1898-4F12-913A-35EF5229563D}" sibTransId="{73CE79BA-34A0-404F-A94F-A1F003AB4CA5}"/>
    <dgm:cxn modelId="{A541A926-97AD-4182-BA57-1CE8F3088E85}" type="presOf" srcId="{3CE3CD7B-0D31-44D5-9A80-8FFDC1CA3062}" destId="{A5E96148-F918-4CE5-AA43-5CD70A968BE0}" srcOrd="0" destOrd="0" presId="urn:microsoft.com/office/officeart/2005/8/layout/hierarchy4"/>
    <dgm:cxn modelId="{608DDC83-25E9-4BB4-8F4D-7B2756B3D49A}" type="presOf" srcId="{71D05A1F-CF4E-460C-94F5-340B4F4012F7}" destId="{406C6C15-9F1F-441B-836F-6754DA651597}" srcOrd="0" destOrd="0" presId="urn:microsoft.com/office/officeart/2005/8/layout/hierarchy4"/>
    <dgm:cxn modelId="{41566FFF-611B-4E0C-A0B3-898D35885B94}" type="presParOf" srcId="{406C6C15-9F1F-441B-836F-6754DA651597}" destId="{5FACD0CE-5557-48AE-AB03-DB1916CEDF40}" srcOrd="0" destOrd="0" presId="urn:microsoft.com/office/officeart/2005/8/layout/hierarchy4"/>
    <dgm:cxn modelId="{F7A27240-3975-41E3-8CF6-887B983CBC0C}" type="presParOf" srcId="{5FACD0CE-5557-48AE-AB03-DB1916CEDF40}" destId="{A5E96148-F918-4CE5-AA43-5CD70A968BE0}" srcOrd="0" destOrd="0" presId="urn:microsoft.com/office/officeart/2005/8/layout/hierarchy4"/>
    <dgm:cxn modelId="{F8ECD4A6-34F0-4E43-99EA-A3A26A132EA2}" type="presParOf" srcId="{5FACD0CE-5557-48AE-AB03-DB1916CEDF40}" destId="{BC31B461-A921-4540-A356-B0888C9F301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315342A-D97B-4D37-89B4-0578F548E2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365B8A-3014-49D2-A93B-99707972AA55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POSSIBLE SALES COMBINATION </a:t>
          </a:r>
          <a:endParaRPr lang="en-IN" dirty="0">
            <a:latin typeface="Bookman Old Style" panose="02050604050505020204" pitchFamily="18" charset="0"/>
          </a:endParaRPr>
        </a:p>
      </dgm:t>
    </dgm:pt>
    <dgm:pt modelId="{EDECDBC0-1C34-404F-B079-D60B99108F39}" type="parTrans" cxnId="{A8FBB977-8049-4C3C-894F-5A72833E2840}">
      <dgm:prSet/>
      <dgm:spPr/>
      <dgm:t>
        <a:bodyPr/>
        <a:lstStyle/>
        <a:p>
          <a:endParaRPr lang="en-IN"/>
        </a:p>
      </dgm:t>
    </dgm:pt>
    <dgm:pt modelId="{B30BBFED-EC62-4612-8E9A-F61B91A2ADF4}" type="sibTrans" cxnId="{A8FBB977-8049-4C3C-894F-5A72833E2840}">
      <dgm:prSet/>
      <dgm:spPr/>
      <dgm:t>
        <a:bodyPr/>
        <a:lstStyle/>
        <a:p>
          <a:endParaRPr lang="en-IN"/>
        </a:p>
      </dgm:t>
    </dgm:pt>
    <dgm:pt modelId="{15470B03-03C2-4057-B41B-AC859F1937B4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40B70A7D-1581-41E2-B9CC-4A9245D69AE5}" type="parTrans" cxnId="{6F86711B-3970-4161-BD73-7B8BA568FD56}">
      <dgm:prSet/>
      <dgm:spPr/>
      <dgm:t>
        <a:bodyPr/>
        <a:lstStyle/>
        <a:p>
          <a:endParaRPr lang="en-IN"/>
        </a:p>
      </dgm:t>
    </dgm:pt>
    <dgm:pt modelId="{AA5EE29E-379A-4799-8B32-3253283A0425}" type="sibTrans" cxnId="{6F86711B-3970-4161-BD73-7B8BA568FD56}">
      <dgm:prSet/>
      <dgm:spPr/>
      <dgm:t>
        <a:bodyPr/>
        <a:lstStyle/>
        <a:p>
          <a:endParaRPr lang="en-IN"/>
        </a:p>
      </dgm:t>
    </dgm:pt>
    <dgm:pt modelId="{528640D5-0834-40FF-95FD-A498CA1BC8F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EC04B1D5-8716-4570-AB8B-F6820F59C0CF}" type="parTrans" cxnId="{14BE95AB-A39B-4EAD-9836-210A1A2B7DD3}">
      <dgm:prSet/>
      <dgm:spPr/>
      <dgm:t>
        <a:bodyPr/>
        <a:lstStyle/>
        <a:p>
          <a:endParaRPr lang="en-IN"/>
        </a:p>
      </dgm:t>
    </dgm:pt>
    <dgm:pt modelId="{4B5E82F4-3103-41E6-9E88-33A823506665}" type="sibTrans" cxnId="{14BE95AB-A39B-4EAD-9836-210A1A2B7DD3}">
      <dgm:prSet/>
      <dgm:spPr/>
      <dgm:t>
        <a:bodyPr/>
        <a:lstStyle/>
        <a:p>
          <a:endParaRPr lang="en-IN"/>
        </a:p>
      </dgm:t>
    </dgm:pt>
    <dgm:pt modelId="{25D6F4B8-3084-4D7B-8343-1EC391897515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</dgm:t>
    </dgm:pt>
    <dgm:pt modelId="{34D7A518-54CA-41E1-831B-4A821304029C}" type="parTrans" cxnId="{D953C061-00D8-44A2-9BA9-56FC4C71C523}">
      <dgm:prSet/>
      <dgm:spPr/>
      <dgm:t>
        <a:bodyPr/>
        <a:lstStyle/>
        <a:p>
          <a:endParaRPr lang="en-IN"/>
        </a:p>
      </dgm:t>
    </dgm:pt>
    <dgm:pt modelId="{6D73C607-EA59-415D-970D-9E3673533245}" type="sibTrans" cxnId="{D953C061-00D8-44A2-9BA9-56FC4C71C523}">
      <dgm:prSet/>
      <dgm:spPr/>
      <dgm:t>
        <a:bodyPr/>
        <a:lstStyle/>
        <a:p>
          <a:endParaRPr lang="en-IN"/>
        </a:p>
      </dgm:t>
    </dgm:pt>
    <dgm:pt modelId="{6E93867D-4712-4ABC-A1FD-13E1B28F4310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A92110BD-0FC3-42CB-ACE9-B086C1D9A3D8}" type="parTrans" cxnId="{E855B482-629B-4CBA-9A86-BC8AE409ADE2}">
      <dgm:prSet/>
      <dgm:spPr/>
      <dgm:t>
        <a:bodyPr/>
        <a:lstStyle/>
        <a:p>
          <a:endParaRPr lang="en-IN"/>
        </a:p>
      </dgm:t>
    </dgm:pt>
    <dgm:pt modelId="{41A4AD14-A3E4-40C5-B055-23483EB80FCF}" type="sibTrans" cxnId="{E855B482-629B-4CBA-9A86-BC8AE409ADE2}">
      <dgm:prSet/>
      <dgm:spPr/>
      <dgm:t>
        <a:bodyPr/>
        <a:lstStyle/>
        <a:p>
          <a:endParaRPr lang="en-IN"/>
        </a:p>
      </dgm:t>
    </dgm:pt>
    <dgm:pt modelId="{6735E1EE-1B65-41C5-9A55-89A64D223CCC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EXEMPTED (u/s 41 &amp; 8)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5A9E80BB-3AE5-4525-B7C6-3E364D513B34}" type="parTrans" cxnId="{445302A6-E01E-4C61-9E5F-AAD0D393D197}">
      <dgm:prSet/>
      <dgm:spPr/>
      <dgm:t>
        <a:bodyPr/>
        <a:lstStyle/>
        <a:p>
          <a:endParaRPr lang="en-IN"/>
        </a:p>
      </dgm:t>
    </dgm:pt>
    <dgm:pt modelId="{0C10F567-EB2A-4155-B198-8969B08AEFEC}" type="sibTrans" cxnId="{445302A6-E01E-4C61-9E5F-AAD0D393D197}">
      <dgm:prSet/>
      <dgm:spPr/>
      <dgm:t>
        <a:bodyPr/>
        <a:lstStyle/>
        <a:p>
          <a:endParaRPr lang="en-IN"/>
        </a:p>
      </dgm:t>
    </dgm:pt>
    <dgm:pt modelId="{8DF61D4A-06F8-4646-B432-590FFC0F07E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D8985321-2FCD-435F-8060-3943583AE206}" type="parTrans" cxnId="{AB8A7CE4-2D6F-4772-B32D-7205BD9F24A5}">
      <dgm:prSet/>
      <dgm:spPr/>
      <dgm:t>
        <a:bodyPr/>
        <a:lstStyle/>
        <a:p>
          <a:endParaRPr lang="en-IN"/>
        </a:p>
      </dgm:t>
    </dgm:pt>
    <dgm:pt modelId="{5EBAB1BD-932F-4150-BF9B-D673553B86DD}" type="sibTrans" cxnId="{AB8A7CE4-2D6F-4772-B32D-7205BD9F24A5}">
      <dgm:prSet/>
      <dgm:spPr/>
      <dgm:t>
        <a:bodyPr/>
        <a:lstStyle/>
        <a:p>
          <a:endParaRPr lang="en-IN"/>
        </a:p>
      </dgm:t>
    </dgm:pt>
    <dgm:pt modelId="{DCEA492F-CB3C-4ABB-A100-F50C84A3500E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90BEBFF-3121-4399-872A-2A150EBC4B7B}" type="parTrans" cxnId="{CB45C2C6-2F1D-4BB8-8051-3E63585A36AD}">
      <dgm:prSet/>
      <dgm:spPr/>
      <dgm:t>
        <a:bodyPr/>
        <a:lstStyle/>
        <a:p>
          <a:endParaRPr lang="en-IN"/>
        </a:p>
      </dgm:t>
    </dgm:pt>
    <dgm:pt modelId="{091A68D9-DDD2-4822-8973-EC94714A25BD}" type="sibTrans" cxnId="{CB45C2C6-2F1D-4BB8-8051-3E63585A36AD}">
      <dgm:prSet/>
      <dgm:spPr/>
      <dgm:t>
        <a:bodyPr/>
        <a:lstStyle/>
        <a:p>
          <a:endParaRPr lang="en-IN"/>
        </a:p>
      </dgm:t>
    </dgm:pt>
    <dgm:pt modelId="{0DD338CC-DFBE-410C-ADF8-CA7036FD9D7C}" type="pres">
      <dgm:prSet presAssocID="{7315342A-D97B-4D37-89B4-0578F548E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ECBF9AE-8B08-4FCB-A0DE-16EE801263D1}" type="pres">
      <dgm:prSet presAssocID="{6B365B8A-3014-49D2-A93B-99707972AA55}" presName="linNode" presStyleCnt="0"/>
      <dgm:spPr/>
    </dgm:pt>
    <dgm:pt modelId="{17517105-AF60-4598-8EC6-395FF9C79D05}" type="pres">
      <dgm:prSet presAssocID="{6B365B8A-3014-49D2-A93B-99707972AA5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69BEF5-8696-4F2B-8259-CB582CD9F81B}" type="pres">
      <dgm:prSet presAssocID="{6B365B8A-3014-49D2-A93B-99707972AA5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58D03CFA-8C8D-4186-AD6D-6034E60D8D95}" type="presOf" srcId="{6B365B8A-3014-49D2-A93B-99707972AA55}" destId="{17517105-AF60-4598-8EC6-395FF9C79D05}" srcOrd="0" destOrd="0" presId="urn:microsoft.com/office/officeart/2005/8/layout/vList5"/>
    <dgm:cxn modelId="{14BE95AB-A39B-4EAD-9836-210A1A2B7DD3}" srcId="{6B365B8A-3014-49D2-A93B-99707972AA55}" destId="{528640D5-0834-40FF-95FD-A498CA1BC8F8}" srcOrd="1" destOrd="0" parTransId="{EC04B1D5-8716-4570-AB8B-F6820F59C0CF}" sibTransId="{4B5E82F4-3103-41E6-9E88-33A823506665}"/>
    <dgm:cxn modelId="{7843883F-9131-4728-ADB4-A0D54ED8DE9C}" type="presOf" srcId="{25D6F4B8-3084-4D7B-8343-1EC391897515}" destId="{2069BEF5-8696-4F2B-8259-CB582CD9F81B}" srcOrd="0" destOrd="2" presId="urn:microsoft.com/office/officeart/2005/8/layout/vList5"/>
    <dgm:cxn modelId="{6F86711B-3970-4161-BD73-7B8BA568FD56}" srcId="{6B365B8A-3014-49D2-A93B-99707972AA55}" destId="{15470B03-03C2-4057-B41B-AC859F1937B4}" srcOrd="0" destOrd="0" parTransId="{40B70A7D-1581-41E2-B9CC-4A9245D69AE5}" sibTransId="{AA5EE29E-379A-4799-8B32-3253283A0425}"/>
    <dgm:cxn modelId="{CB45C2C6-2F1D-4BB8-8051-3E63585A36AD}" srcId="{6B365B8A-3014-49D2-A93B-99707972AA55}" destId="{DCEA492F-CB3C-4ABB-A100-F50C84A3500E}" srcOrd="6" destOrd="0" parTransId="{390BEBFF-3121-4399-872A-2A150EBC4B7B}" sibTransId="{091A68D9-DDD2-4822-8973-EC94714A25BD}"/>
    <dgm:cxn modelId="{DE1E9446-508F-43D2-8FAF-D7D13CFBB19B}" type="presOf" srcId="{15470B03-03C2-4057-B41B-AC859F1937B4}" destId="{2069BEF5-8696-4F2B-8259-CB582CD9F81B}" srcOrd="0" destOrd="0" presId="urn:microsoft.com/office/officeart/2005/8/layout/vList5"/>
    <dgm:cxn modelId="{A8FBB977-8049-4C3C-894F-5A72833E2840}" srcId="{7315342A-D97B-4D37-89B4-0578F548E213}" destId="{6B365B8A-3014-49D2-A93B-99707972AA55}" srcOrd="0" destOrd="0" parTransId="{EDECDBC0-1C34-404F-B079-D60B99108F39}" sibTransId="{B30BBFED-EC62-4612-8E9A-F61B91A2ADF4}"/>
    <dgm:cxn modelId="{E855B482-629B-4CBA-9A86-BC8AE409ADE2}" srcId="{6B365B8A-3014-49D2-A93B-99707972AA55}" destId="{6E93867D-4712-4ABC-A1FD-13E1B28F4310}" srcOrd="3" destOrd="0" parTransId="{A92110BD-0FC3-42CB-ACE9-B086C1D9A3D8}" sibTransId="{41A4AD14-A3E4-40C5-B055-23483EB80FCF}"/>
    <dgm:cxn modelId="{C18F7DCF-18A7-42CA-A9C2-55EF78CDF0AD}" type="presOf" srcId="{DCEA492F-CB3C-4ABB-A100-F50C84A3500E}" destId="{2069BEF5-8696-4F2B-8259-CB582CD9F81B}" srcOrd="0" destOrd="6" presId="urn:microsoft.com/office/officeart/2005/8/layout/vList5"/>
    <dgm:cxn modelId="{BB87380C-8B48-4B7A-A557-3370A7126B4D}" type="presOf" srcId="{8DF61D4A-06F8-4646-B432-590FFC0F07E8}" destId="{2069BEF5-8696-4F2B-8259-CB582CD9F81B}" srcOrd="0" destOrd="5" presId="urn:microsoft.com/office/officeart/2005/8/layout/vList5"/>
    <dgm:cxn modelId="{AB8A7CE4-2D6F-4772-B32D-7205BD9F24A5}" srcId="{6B365B8A-3014-49D2-A93B-99707972AA55}" destId="{8DF61D4A-06F8-4646-B432-590FFC0F07E8}" srcOrd="5" destOrd="0" parTransId="{D8985321-2FCD-435F-8060-3943583AE206}" sibTransId="{5EBAB1BD-932F-4150-BF9B-D673553B86DD}"/>
    <dgm:cxn modelId="{D953C061-00D8-44A2-9BA9-56FC4C71C523}" srcId="{6B365B8A-3014-49D2-A93B-99707972AA55}" destId="{25D6F4B8-3084-4D7B-8343-1EC391897515}" srcOrd="2" destOrd="0" parTransId="{34D7A518-54CA-41E1-831B-4A821304029C}" sibTransId="{6D73C607-EA59-415D-970D-9E3673533245}"/>
    <dgm:cxn modelId="{EAD7000E-F816-41D7-A722-77F56B662383}" type="presOf" srcId="{528640D5-0834-40FF-95FD-A498CA1BC8F8}" destId="{2069BEF5-8696-4F2B-8259-CB582CD9F81B}" srcOrd="0" destOrd="1" presId="urn:microsoft.com/office/officeart/2005/8/layout/vList5"/>
    <dgm:cxn modelId="{77884871-A314-4C33-A8DE-36C4BDB8C6BB}" type="presOf" srcId="{6735E1EE-1B65-41C5-9A55-89A64D223CCC}" destId="{2069BEF5-8696-4F2B-8259-CB582CD9F81B}" srcOrd="0" destOrd="4" presId="urn:microsoft.com/office/officeart/2005/8/layout/vList5"/>
    <dgm:cxn modelId="{445302A6-E01E-4C61-9E5F-AAD0D393D197}" srcId="{6B365B8A-3014-49D2-A93B-99707972AA55}" destId="{6735E1EE-1B65-41C5-9A55-89A64D223CCC}" srcOrd="4" destOrd="0" parTransId="{5A9E80BB-3AE5-4525-B7C6-3E364D513B34}" sibTransId="{0C10F567-EB2A-4155-B198-8969B08AEFEC}"/>
    <dgm:cxn modelId="{BD1E568D-EAA2-43A2-B4C7-88DECB357A63}" type="presOf" srcId="{7315342A-D97B-4D37-89B4-0578F548E213}" destId="{0DD338CC-DFBE-410C-ADF8-CA7036FD9D7C}" srcOrd="0" destOrd="0" presId="urn:microsoft.com/office/officeart/2005/8/layout/vList5"/>
    <dgm:cxn modelId="{D4275096-1786-4642-91C2-A19FC6ED68EF}" type="presOf" srcId="{6E93867D-4712-4ABC-A1FD-13E1B28F4310}" destId="{2069BEF5-8696-4F2B-8259-CB582CD9F81B}" srcOrd="0" destOrd="3" presId="urn:microsoft.com/office/officeart/2005/8/layout/vList5"/>
    <dgm:cxn modelId="{AC3543BF-7976-411B-99EF-FFC33B62AFA0}" type="presParOf" srcId="{0DD338CC-DFBE-410C-ADF8-CA7036FD9D7C}" destId="{AECBF9AE-8B08-4FCB-A0DE-16EE801263D1}" srcOrd="0" destOrd="0" presId="urn:microsoft.com/office/officeart/2005/8/layout/vList5"/>
    <dgm:cxn modelId="{DBAF9C04-4821-4E20-A296-1E25E0BCC74A}" type="presParOf" srcId="{AECBF9AE-8B08-4FCB-A0DE-16EE801263D1}" destId="{17517105-AF60-4598-8EC6-395FF9C79D05}" srcOrd="0" destOrd="0" presId="urn:microsoft.com/office/officeart/2005/8/layout/vList5"/>
    <dgm:cxn modelId="{577D9628-A8BA-4E7F-8990-CB08763B2B81}" type="presParOf" srcId="{AECBF9AE-8B08-4FCB-A0DE-16EE801263D1}" destId="{2069BEF5-8696-4F2B-8259-CB582CD9F8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7F858F2-B836-424E-AEC9-FDB8BC02205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E562AEC9-4EB9-454D-A4A1-A2D3F3E9661D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REGISTERED DEALER</a:t>
          </a:r>
          <a:endParaRPr lang="en-IN" dirty="0">
            <a:latin typeface="Bookman Old Style" panose="02050604050505020204" pitchFamily="18" charset="0"/>
          </a:endParaRPr>
        </a:p>
      </dgm:t>
    </dgm:pt>
    <dgm:pt modelId="{1C5FBB33-22EB-436C-A9AE-4E77A9E7A126}" type="parTrans" cxnId="{340FB180-AB29-46D7-B683-949573D932E0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2BADCF00-2FF2-4700-B852-17C83E985942}" type="sibTrans" cxnId="{340FB180-AB29-46D7-B683-949573D932E0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30634ECD-9A27-4BF5-A3FC-1E2DED45AEE9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UNREGISTERED DEALER/CONSUMER</a:t>
          </a:r>
          <a:endParaRPr lang="en-IN" dirty="0">
            <a:latin typeface="Bookman Old Style" panose="02050604050505020204" pitchFamily="18" charset="0"/>
          </a:endParaRPr>
        </a:p>
      </dgm:t>
    </dgm:pt>
    <dgm:pt modelId="{100353EF-5AAC-4E9E-94B4-D898206666F5}" type="parTrans" cxnId="{85B0A7BC-FECB-4BB0-8BD6-112EDD3CF3FC}">
      <dgm:prSet/>
      <dgm:spPr/>
      <dgm:t>
        <a:bodyPr/>
        <a:lstStyle/>
        <a:p>
          <a:endParaRPr lang="en-IN"/>
        </a:p>
      </dgm:t>
    </dgm:pt>
    <dgm:pt modelId="{E2E2D1DD-8B3D-41D4-A216-7E0FD7DA6DDD}" type="sibTrans" cxnId="{85B0A7BC-FECB-4BB0-8BD6-112EDD3CF3FC}">
      <dgm:prSet/>
      <dgm:spPr/>
      <dgm:t>
        <a:bodyPr/>
        <a:lstStyle/>
        <a:p>
          <a:endParaRPr lang="en-IN"/>
        </a:p>
      </dgm:t>
    </dgm:pt>
    <dgm:pt modelId="{3D3F6E8C-66CD-4201-A1CA-82213FD31759}">
      <dgm:prSet/>
      <dgm:spPr/>
      <dgm:t>
        <a:bodyPr/>
        <a:lstStyle/>
        <a:p>
          <a:r>
            <a:rPr lang="en-IN" dirty="0" smtClean="0">
              <a:latin typeface="Bookman Old Style" panose="02050604050505020204" pitchFamily="18" charset="0"/>
            </a:rPr>
            <a:t>CONSIGNMENT SALES</a:t>
          </a:r>
          <a:endParaRPr lang="en-IN" dirty="0">
            <a:latin typeface="Bookman Old Style" panose="02050604050505020204" pitchFamily="18" charset="0"/>
          </a:endParaRPr>
        </a:p>
      </dgm:t>
    </dgm:pt>
    <dgm:pt modelId="{EF23DED5-4956-4493-99B0-E6F18C466EEF}" type="parTrans" cxnId="{85715B69-C022-46AF-914A-B2D7043F967D}">
      <dgm:prSet/>
      <dgm:spPr/>
      <dgm:t>
        <a:bodyPr/>
        <a:lstStyle/>
        <a:p>
          <a:endParaRPr lang="en-IN"/>
        </a:p>
      </dgm:t>
    </dgm:pt>
    <dgm:pt modelId="{DEB23979-CF24-4FD1-95A8-622CB1DD870C}" type="sibTrans" cxnId="{85715B69-C022-46AF-914A-B2D7043F967D}">
      <dgm:prSet/>
      <dgm:spPr/>
      <dgm:t>
        <a:bodyPr/>
        <a:lstStyle/>
        <a:p>
          <a:endParaRPr lang="en-IN"/>
        </a:p>
      </dgm:t>
    </dgm:pt>
    <dgm:pt modelId="{26A0352A-6C15-4329-A732-A5B423B8A73A}" type="pres">
      <dgm:prSet presAssocID="{27F858F2-B836-424E-AEC9-FDB8BC02205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IN"/>
        </a:p>
      </dgm:t>
    </dgm:pt>
    <dgm:pt modelId="{D37A2EEC-0EBE-4086-88F5-54656DD20CDC}" type="pres">
      <dgm:prSet presAssocID="{27F858F2-B836-424E-AEC9-FDB8BC02205E}" presName="Name1" presStyleCnt="0"/>
      <dgm:spPr/>
    </dgm:pt>
    <dgm:pt modelId="{29FF5E4F-CD0C-4D74-87E0-607283BB36A0}" type="pres">
      <dgm:prSet presAssocID="{27F858F2-B836-424E-AEC9-FDB8BC02205E}" presName="cycle" presStyleCnt="0"/>
      <dgm:spPr/>
    </dgm:pt>
    <dgm:pt modelId="{D26F1AA6-3038-433E-A845-98CC187D852D}" type="pres">
      <dgm:prSet presAssocID="{27F858F2-B836-424E-AEC9-FDB8BC02205E}" presName="srcNode" presStyleLbl="node1" presStyleIdx="0" presStyleCnt="3"/>
      <dgm:spPr/>
    </dgm:pt>
    <dgm:pt modelId="{11C448DD-A379-4EFE-AB34-2F1F8FDCE816}" type="pres">
      <dgm:prSet presAssocID="{27F858F2-B836-424E-AEC9-FDB8BC02205E}" presName="conn" presStyleLbl="parChTrans1D2" presStyleIdx="0" presStyleCnt="1"/>
      <dgm:spPr/>
      <dgm:t>
        <a:bodyPr/>
        <a:lstStyle/>
        <a:p>
          <a:endParaRPr lang="en-IN"/>
        </a:p>
      </dgm:t>
    </dgm:pt>
    <dgm:pt modelId="{5613D6BB-9F7A-4322-8444-E55AC7DBC502}" type="pres">
      <dgm:prSet presAssocID="{27F858F2-B836-424E-AEC9-FDB8BC02205E}" presName="extraNode" presStyleLbl="node1" presStyleIdx="0" presStyleCnt="3"/>
      <dgm:spPr/>
    </dgm:pt>
    <dgm:pt modelId="{D2C6F507-B3C6-494C-A4F7-1C0FEB4CF048}" type="pres">
      <dgm:prSet presAssocID="{27F858F2-B836-424E-AEC9-FDB8BC02205E}" presName="dstNode" presStyleLbl="node1" presStyleIdx="0" presStyleCnt="3"/>
      <dgm:spPr/>
    </dgm:pt>
    <dgm:pt modelId="{441E8EB7-1F43-40E3-9332-86B10E73FE5A}" type="pres">
      <dgm:prSet presAssocID="{E562AEC9-4EB9-454D-A4A1-A2D3F3E9661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8783EFD-2763-4B5D-8466-68831E2A6D90}" type="pres">
      <dgm:prSet presAssocID="{E562AEC9-4EB9-454D-A4A1-A2D3F3E9661D}" presName="accent_1" presStyleCnt="0"/>
      <dgm:spPr/>
    </dgm:pt>
    <dgm:pt modelId="{99D0F588-556E-4CEB-96A1-8F8F14BE872F}" type="pres">
      <dgm:prSet presAssocID="{E562AEC9-4EB9-454D-A4A1-A2D3F3E9661D}" presName="accentRepeatNode" presStyleLbl="solidFgAcc1" presStyleIdx="0" presStyleCnt="3"/>
      <dgm:spPr/>
    </dgm:pt>
    <dgm:pt modelId="{F7D2675B-CEDD-4725-B0B0-2FB6868879EF}" type="pres">
      <dgm:prSet presAssocID="{30634ECD-9A27-4BF5-A3FC-1E2DED45AEE9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7FE8943-5A1E-4773-9C3F-75BCB7A53CBB}" type="pres">
      <dgm:prSet presAssocID="{30634ECD-9A27-4BF5-A3FC-1E2DED45AEE9}" presName="accent_2" presStyleCnt="0"/>
      <dgm:spPr/>
    </dgm:pt>
    <dgm:pt modelId="{F8438B9E-F88A-45C1-A09B-D0939BE14D96}" type="pres">
      <dgm:prSet presAssocID="{30634ECD-9A27-4BF5-A3FC-1E2DED45AEE9}" presName="accentRepeatNode" presStyleLbl="solidFgAcc1" presStyleIdx="1" presStyleCnt="3"/>
      <dgm:spPr/>
    </dgm:pt>
    <dgm:pt modelId="{AD9ECE13-A7EB-44E0-92A1-B22CA1522709}" type="pres">
      <dgm:prSet presAssocID="{3D3F6E8C-66CD-4201-A1CA-82213FD3175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591BB4B-BC1C-4666-9945-B4C964DF5D06}" type="pres">
      <dgm:prSet presAssocID="{3D3F6E8C-66CD-4201-A1CA-82213FD31759}" presName="accent_3" presStyleCnt="0"/>
      <dgm:spPr/>
    </dgm:pt>
    <dgm:pt modelId="{BC9DFCCA-99FD-48FE-938A-3E962BE9235D}" type="pres">
      <dgm:prSet presAssocID="{3D3F6E8C-66CD-4201-A1CA-82213FD31759}" presName="accentRepeatNode" presStyleLbl="solidFgAcc1" presStyleIdx="2" presStyleCnt="3"/>
      <dgm:spPr/>
    </dgm:pt>
  </dgm:ptLst>
  <dgm:cxnLst>
    <dgm:cxn modelId="{85B0A7BC-FECB-4BB0-8BD6-112EDD3CF3FC}" srcId="{27F858F2-B836-424E-AEC9-FDB8BC02205E}" destId="{30634ECD-9A27-4BF5-A3FC-1E2DED45AEE9}" srcOrd="1" destOrd="0" parTransId="{100353EF-5AAC-4E9E-94B4-D898206666F5}" sibTransId="{E2E2D1DD-8B3D-41D4-A216-7E0FD7DA6DDD}"/>
    <dgm:cxn modelId="{43778073-450A-47AD-BD00-44A49CF04662}" type="presOf" srcId="{30634ECD-9A27-4BF5-A3FC-1E2DED45AEE9}" destId="{F7D2675B-CEDD-4725-B0B0-2FB6868879EF}" srcOrd="0" destOrd="0" presId="urn:microsoft.com/office/officeart/2008/layout/VerticalCurvedList"/>
    <dgm:cxn modelId="{340FB180-AB29-46D7-B683-949573D932E0}" srcId="{27F858F2-B836-424E-AEC9-FDB8BC02205E}" destId="{E562AEC9-4EB9-454D-A4A1-A2D3F3E9661D}" srcOrd="0" destOrd="0" parTransId="{1C5FBB33-22EB-436C-A9AE-4E77A9E7A126}" sibTransId="{2BADCF00-2FF2-4700-B852-17C83E985942}"/>
    <dgm:cxn modelId="{9A8D998D-2AC4-4178-8256-DA1B85270F4A}" type="presOf" srcId="{E562AEC9-4EB9-454D-A4A1-A2D3F3E9661D}" destId="{441E8EB7-1F43-40E3-9332-86B10E73FE5A}" srcOrd="0" destOrd="0" presId="urn:microsoft.com/office/officeart/2008/layout/VerticalCurvedList"/>
    <dgm:cxn modelId="{69ED371F-EE0E-48D6-AFE2-D536B3882C88}" type="presOf" srcId="{2BADCF00-2FF2-4700-B852-17C83E985942}" destId="{11C448DD-A379-4EFE-AB34-2F1F8FDCE816}" srcOrd="0" destOrd="0" presId="urn:microsoft.com/office/officeart/2008/layout/VerticalCurvedList"/>
    <dgm:cxn modelId="{4522938E-C7CB-4B45-A68F-4D262EBC74D3}" type="presOf" srcId="{3D3F6E8C-66CD-4201-A1CA-82213FD31759}" destId="{AD9ECE13-A7EB-44E0-92A1-B22CA1522709}" srcOrd="0" destOrd="0" presId="urn:microsoft.com/office/officeart/2008/layout/VerticalCurvedList"/>
    <dgm:cxn modelId="{B1D32076-AFA4-40D5-9DAC-4A4BF40D5586}" type="presOf" srcId="{27F858F2-B836-424E-AEC9-FDB8BC02205E}" destId="{26A0352A-6C15-4329-A732-A5B423B8A73A}" srcOrd="0" destOrd="0" presId="urn:microsoft.com/office/officeart/2008/layout/VerticalCurvedList"/>
    <dgm:cxn modelId="{85715B69-C022-46AF-914A-B2D7043F967D}" srcId="{27F858F2-B836-424E-AEC9-FDB8BC02205E}" destId="{3D3F6E8C-66CD-4201-A1CA-82213FD31759}" srcOrd="2" destOrd="0" parTransId="{EF23DED5-4956-4493-99B0-E6F18C466EEF}" sibTransId="{DEB23979-CF24-4FD1-95A8-622CB1DD870C}"/>
    <dgm:cxn modelId="{0CB84384-6F4C-416E-822E-E8D4117886C2}" type="presParOf" srcId="{26A0352A-6C15-4329-A732-A5B423B8A73A}" destId="{D37A2EEC-0EBE-4086-88F5-54656DD20CDC}" srcOrd="0" destOrd="0" presId="urn:microsoft.com/office/officeart/2008/layout/VerticalCurvedList"/>
    <dgm:cxn modelId="{EF2BD67F-DB50-4DEA-95E5-14675EFE9380}" type="presParOf" srcId="{D37A2EEC-0EBE-4086-88F5-54656DD20CDC}" destId="{29FF5E4F-CD0C-4D74-87E0-607283BB36A0}" srcOrd="0" destOrd="0" presId="urn:microsoft.com/office/officeart/2008/layout/VerticalCurvedList"/>
    <dgm:cxn modelId="{44E6801D-9823-43FF-83D5-EC0A120FD9E4}" type="presParOf" srcId="{29FF5E4F-CD0C-4D74-87E0-607283BB36A0}" destId="{D26F1AA6-3038-433E-A845-98CC187D852D}" srcOrd="0" destOrd="0" presId="urn:microsoft.com/office/officeart/2008/layout/VerticalCurvedList"/>
    <dgm:cxn modelId="{6459338A-A377-4DD1-924C-177FBCB29222}" type="presParOf" srcId="{29FF5E4F-CD0C-4D74-87E0-607283BB36A0}" destId="{11C448DD-A379-4EFE-AB34-2F1F8FDCE816}" srcOrd="1" destOrd="0" presId="urn:microsoft.com/office/officeart/2008/layout/VerticalCurvedList"/>
    <dgm:cxn modelId="{95CF41DE-D138-4189-9C1F-1988F30D1666}" type="presParOf" srcId="{29FF5E4F-CD0C-4D74-87E0-607283BB36A0}" destId="{5613D6BB-9F7A-4322-8444-E55AC7DBC502}" srcOrd="2" destOrd="0" presId="urn:microsoft.com/office/officeart/2008/layout/VerticalCurvedList"/>
    <dgm:cxn modelId="{6ADD15F7-26E2-4FC9-AC79-24317A5D1866}" type="presParOf" srcId="{29FF5E4F-CD0C-4D74-87E0-607283BB36A0}" destId="{D2C6F507-B3C6-494C-A4F7-1C0FEB4CF048}" srcOrd="3" destOrd="0" presId="urn:microsoft.com/office/officeart/2008/layout/VerticalCurvedList"/>
    <dgm:cxn modelId="{5A4FA72B-02FC-4A3E-948F-70FF51EA9CA4}" type="presParOf" srcId="{D37A2EEC-0EBE-4086-88F5-54656DD20CDC}" destId="{441E8EB7-1F43-40E3-9332-86B10E73FE5A}" srcOrd="1" destOrd="0" presId="urn:microsoft.com/office/officeart/2008/layout/VerticalCurvedList"/>
    <dgm:cxn modelId="{75A6D649-4094-40C4-B349-B2E0CED58416}" type="presParOf" srcId="{D37A2EEC-0EBE-4086-88F5-54656DD20CDC}" destId="{78783EFD-2763-4B5D-8466-68831E2A6D90}" srcOrd="2" destOrd="0" presId="urn:microsoft.com/office/officeart/2008/layout/VerticalCurvedList"/>
    <dgm:cxn modelId="{C63E31E2-33DD-4CFC-BF91-7054ED48150D}" type="presParOf" srcId="{78783EFD-2763-4B5D-8466-68831E2A6D90}" destId="{99D0F588-556E-4CEB-96A1-8F8F14BE872F}" srcOrd="0" destOrd="0" presId="urn:microsoft.com/office/officeart/2008/layout/VerticalCurvedList"/>
    <dgm:cxn modelId="{59C3C987-5019-4981-8443-A235128AE445}" type="presParOf" srcId="{D37A2EEC-0EBE-4086-88F5-54656DD20CDC}" destId="{F7D2675B-CEDD-4725-B0B0-2FB6868879EF}" srcOrd="3" destOrd="0" presId="urn:microsoft.com/office/officeart/2008/layout/VerticalCurvedList"/>
    <dgm:cxn modelId="{71E9F07C-9045-4A26-9C33-69CFB731669D}" type="presParOf" srcId="{D37A2EEC-0EBE-4086-88F5-54656DD20CDC}" destId="{B7FE8943-5A1E-4773-9C3F-75BCB7A53CBB}" srcOrd="4" destOrd="0" presId="urn:microsoft.com/office/officeart/2008/layout/VerticalCurvedList"/>
    <dgm:cxn modelId="{2CE155A7-3972-4F2F-B7F8-13B6497C6C9C}" type="presParOf" srcId="{B7FE8943-5A1E-4773-9C3F-75BCB7A53CBB}" destId="{F8438B9E-F88A-45C1-A09B-D0939BE14D96}" srcOrd="0" destOrd="0" presId="urn:microsoft.com/office/officeart/2008/layout/VerticalCurvedList"/>
    <dgm:cxn modelId="{28CC60A5-C890-48EB-997B-BC75D3DBE2EA}" type="presParOf" srcId="{D37A2EEC-0EBE-4086-88F5-54656DD20CDC}" destId="{AD9ECE13-A7EB-44E0-92A1-B22CA1522709}" srcOrd="5" destOrd="0" presId="urn:microsoft.com/office/officeart/2008/layout/VerticalCurvedList"/>
    <dgm:cxn modelId="{C6BD1B58-03B9-491E-9C76-82B70A88D23B}" type="presParOf" srcId="{D37A2EEC-0EBE-4086-88F5-54656DD20CDC}" destId="{4591BB4B-BC1C-4666-9945-B4C964DF5D06}" srcOrd="6" destOrd="0" presId="urn:microsoft.com/office/officeart/2008/layout/VerticalCurvedList"/>
    <dgm:cxn modelId="{957010AE-87FC-42FD-B14A-64FD09577E38}" type="presParOf" srcId="{4591BB4B-BC1C-4666-9945-B4C964DF5D06}" destId="{BC9DFCCA-99FD-48FE-938A-3E962BE9235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92BE2BB-6CDB-43E5-91E3-E27F7B2D577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6C5AC9F-0FAA-4BAB-8D31-43A3ADBE90B1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ILLUSTRATION</a:t>
          </a:r>
          <a:endParaRPr lang="en-IN" dirty="0">
            <a:latin typeface="Bookman Old Style" panose="02050604050505020204" pitchFamily="18" charset="0"/>
          </a:endParaRPr>
        </a:p>
      </dgm:t>
    </dgm:pt>
    <dgm:pt modelId="{2ED7A377-EDCC-4F44-AC4B-AA74A6310FF1}" type="parTrans" cxnId="{38023EF4-6A5C-4E5B-9FC6-437E17B9A53F}">
      <dgm:prSet/>
      <dgm:spPr/>
      <dgm:t>
        <a:bodyPr/>
        <a:lstStyle/>
        <a:p>
          <a:endParaRPr lang="en-IN"/>
        </a:p>
      </dgm:t>
    </dgm:pt>
    <dgm:pt modelId="{0877C407-CB40-4177-A9A1-E6B323D32494}" type="sibTrans" cxnId="{38023EF4-6A5C-4E5B-9FC6-437E17B9A53F}">
      <dgm:prSet/>
      <dgm:spPr/>
      <dgm:t>
        <a:bodyPr/>
        <a:lstStyle/>
        <a:p>
          <a:endParaRPr lang="en-IN"/>
        </a:p>
      </dgm:t>
    </dgm:pt>
    <dgm:pt modelId="{7B4BF535-6A88-4797-ABD2-4F55E5B345B8}" type="pres">
      <dgm:prSet presAssocID="{792BE2BB-6CDB-43E5-91E3-E27F7B2D577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06C028C-C272-4C62-8037-93D81B61E505}" type="pres">
      <dgm:prSet presAssocID="{792BE2BB-6CDB-43E5-91E3-E27F7B2D577A}" presName="arrow" presStyleLbl="bgShp" presStyleIdx="0" presStyleCnt="1"/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file"/>
          </dgm14:cNvPr>
        </a:ext>
      </dgm:extLst>
    </dgm:pt>
    <dgm:pt modelId="{353D86E2-02B9-437F-9BCC-7B461B499C67}" type="pres">
      <dgm:prSet presAssocID="{792BE2BB-6CDB-43E5-91E3-E27F7B2D577A}" presName="linearProcess" presStyleCnt="0"/>
      <dgm:spPr/>
    </dgm:pt>
    <dgm:pt modelId="{F0294427-D39C-491B-94B4-51FA1898E991}" type="pres">
      <dgm:prSet presAssocID="{C6C5AC9F-0FAA-4BAB-8D31-43A3ADBE90B1}" presName="tex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93A949B-620B-498F-9C7C-2C71EF970DF3}" type="presOf" srcId="{C6C5AC9F-0FAA-4BAB-8D31-43A3ADBE90B1}" destId="{F0294427-D39C-491B-94B4-51FA1898E991}" srcOrd="0" destOrd="0" presId="urn:microsoft.com/office/officeart/2005/8/layout/hProcess9"/>
    <dgm:cxn modelId="{48276161-9D6A-4E5E-B821-1C73652E1DAE}" type="presOf" srcId="{792BE2BB-6CDB-43E5-91E3-E27F7B2D577A}" destId="{7B4BF535-6A88-4797-ABD2-4F55E5B345B8}" srcOrd="0" destOrd="0" presId="urn:microsoft.com/office/officeart/2005/8/layout/hProcess9"/>
    <dgm:cxn modelId="{38023EF4-6A5C-4E5B-9FC6-437E17B9A53F}" srcId="{792BE2BB-6CDB-43E5-91E3-E27F7B2D577A}" destId="{C6C5AC9F-0FAA-4BAB-8D31-43A3ADBE90B1}" srcOrd="0" destOrd="0" parTransId="{2ED7A377-EDCC-4F44-AC4B-AA74A6310FF1}" sibTransId="{0877C407-CB40-4177-A9A1-E6B323D32494}"/>
    <dgm:cxn modelId="{E35FD6E5-F83C-4754-9F07-58C8A48066D0}" type="presParOf" srcId="{7B4BF535-6A88-4797-ABD2-4F55E5B345B8}" destId="{406C028C-C272-4C62-8037-93D81B61E505}" srcOrd="0" destOrd="0" presId="urn:microsoft.com/office/officeart/2005/8/layout/hProcess9"/>
    <dgm:cxn modelId="{CF0893A8-7CFC-4714-A177-C030B54D5481}" type="presParOf" srcId="{7B4BF535-6A88-4797-ABD2-4F55E5B345B8}" destId="{353D86E2-02B9-437F-9BCC-7B461B499C67}" srcOrd="1" destOrd="0" presId="urn:microsoft.com/office/officeart/2005/8/layout/hProcess9"/>
    <dgm:cxn modelId="{D0689FD4-7E80-4EE4-A3E1-970067FCEC42}" type="presParOf" srcId="{353D86E2-02B9-437F-9BCC-7B461B499C67}" destId="{F0294427-D39C-491B-94B4-51FA1898E991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B61C0-18F9-40FD-B9FE-09B3FCCAD2BB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ECE7F87-14E2-4B72-BE9D-EFB955EA289D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IN" smtClean="0">
              <a:latin typeface="Bookman Old Style" panose="02050604050505020204" pitchFamily="18" charset="0"/>
            </a:rPr>
            <a:t>INVOICE</a:t>
          </a:r>
          <a:endParaRPr lang="en-IN">
            <a:latin typeface="Bookman Old Style" panose="02050604050505020204" pitchFamily="18" charset="0"/>
          </a:endParaRPr>
        </a:p>
      </dgm:t>
    </dgm:pt>
    <dgm:pt modelId="{3D333A83-67E8-47EC-879F-0C4CA382121E}" type="parTrans" cxnId="{A1E45D16-EEFA-4BA1-BC69-4CBEE87E8080}">
      <dgm:prSet/>
      <dgm:spPr/>
      <dgm:t>
        <a:bodyPr/>
        <a:lstStyle/>
        <a:p>
          <a:endParaRPr lang="en-IN"/>
        </a:p>
      </dgm:t>
    </dgm:pt>
    <dgm:pt modelId="{7C89E550-D21B-4214-8C8A-7863ED93C73B}" type="sibTrans" cxnId="{A1E45D16-EEFA-4BA1-BC69-4CBEE87E8080}">
      <dgm:prSet/>
      <dgm:spPr/>
      <dgm:t>
        <a:bodyPr/>
        <a:lstStyle/>
        <a:p>
          <a:endParaRPr lang="en-IN"/>
        </a:p>
      </dgm:t>
    </dgm:pt>
    <dgm:pt modelId="{FECAC1AE-FCAD-4A7D-BE66-7F27BFCE4717}" type="pres">
      <dgm:prSet presAssocID="{BF1B61C0-18F9-40FD-B9FE-09B3FCCAD2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EE39453-DCAC-4B57-8667-B4C1BC9EA129}" type="pres">
      <dgm:prSet presAssocID="{7ECE7F87-14E2-4B72-BE9D-EFB955EA289D}" presName="linNode" presStyleCnt="0"/>
      <dgm:spPr/>
    </dgm:pt>
    <dgm:pt modelId="{FADF7530-C5E7-491F-B970-C1FC79199FD3}" type="pres">
      <dgm:prSet presAssocID="{7ECE7F87-14E2-4B72-BE9D-EFB955EA289D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BE597D6-7355-416E-BA61-E8AF08ABE90A}" type="presOf" srcId="{BF1B61C0-18F9-40FD-B9FE-09B3FCCAD2BB}" destId="{FECAC1AE-FCAD-4A7D-BE66-7F27BFCE4717}" srcOrd="0" destOrd="0" presId="urn:microsoft.com/office/officeart/2005/8/layout/vList5"/>
    <dgm:cxn modelId="{28BF9E52-2463-4F0E-9646-A7D63651D537}" type="presOf" srcId="{7ECE7F87-14E2-4B72-BE9D-EFB955EA289D}" destId="{FADF7530-C5E7-491F-B970-C1FC79199FD3}" srcOrd="0" destOrd="0" presId="urn:microsoft.com/office/officeart/2005/8/layout/vList5"/>
    <dgm:cxn modelId="{A1E45D16-EEFA-4BA1-BC69-4CBEE87E8080}" srcId="{BF1B61C0-18F9-40FD-B9FE-09B3FCCAD2BB}" destId="{7ECE7F87-14E2-4B72-BE9D-EFB955EA289D}" srcOrd="0" destOrd="0" parTransId="{3D333A83-67E8-47EC-879F-0C4CA382121E}" sibTransId="{7C89E550-D21B-4214-8C8A-7863ED93C73B}"/>
    <dgm:cxn modelId="{1A913B37-2C4B-4663-AEE3-D1BB33972AC9}" type="presParOf" srcId="{FECAC1AE-FCAD-4A7D-BE66-7F27BFCE4717}" destId="{8EE39453-DCAC-4B57-8667-B4C1BC9EA129}" srcOrd="0" destOrd="0" presId="urn:microsoft.com/office/officeart/2005/8/layout/vList5"/>
    <dgm:cxn modelId="{BB41030C-1EDB-4CED-ACBB-D24F62317033}" type="presParOf" srcId="{8EE39453-DCAC-4B57-8667-B4C1BC9EA129}" destId="{FADF7530-C5E7-491F-B970-C1FC79199FD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15342A-D97B-4D37-89B4-0578F548E2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365B8A-3014-49D2-A93B-99707972AA55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MULTIPLE SALES IN A SINGLE INVOICE</a:t>
          </a:r>
          <a:endParaRPr lang="en-IN" dirty="0">
            <a:latin typeface="Bookman Old Style" panose="02050604050505020204" pitchFamily="18" charset="0"/>
          </a:endParaRPr>
        </a:p>
      </dgm:t>
    </dgm:pt>
    <dgm:pt modelId="{EDECDBC0-1C34-404F-B079-D60B99108F39}" type="parTrans" cxnId="{A8FBB977-8049-4C3C-894F-5A72833E2840}">
      <dgm:prSet/>
      <dgm:spPr/>
      <dgm:t>
        <a:bodyPr/>
        <a:lstStyle/>
        <a:p>
          <a:endParaRPr lang="en-IN"/>
        </a:p>
      </dgm:t>
    </dgm:pt>
    <dgm:pt modelId="{B30BBFED-EC62-4612-8E9A-F61B91A2ADF4}" type="sibTrans" cxnId="{A8FBB977-8049-4C3C-894F-5A72833E2840}">
      <dgm:prSet/>
      <dgm:spPr/>
      <dgm:t>
        <a:bodyPr/>
        <a:lstStyle/>
        <a:p>
          <a:endParaRPr lang="en-IN"/>
        </a:p>
      </dgm:t>
    </dgm:pt>
    <dgm:pt modelId="{15470B03-03C2-4057-B41B-AC859F1937B4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40B70A7D-1581-41E2-B9CC-4A9245D69AE5}" type="parTrans" cxnId="{6F86711B-3970-4161-BD73-7B8BA568FD56}">
      <dgm:prSet/>
      <dgm:spPr/>
      <dgm:t>
        <a:bodyPr/>
        <a:lstStyle/>
        <a:p>
          <a:endParaRPr lang="en-IN"/>
        </a:p>
      </dgm:t>
    </dgm:pt>
    <dgm:pt modelId="{AA5EE29E-379A-4799-8B32-3253283A0425}" type="sibTrans" cxnId="{6F86711B-3970-4161-BD73-7B8BA568FD56}">
      <dgm:prSet/>
      <dgm:spPr/>
      <dgm:t>
        <a:bodyPr/>
        <a:lstStyle/>
        <a:p>
          <a:endParaRPr lang="en-IN"/>
        </a:p>
      </dgm:t>
    </dgm:pt>
    <dgm:pt modelId="{528640D5-0834-40FF-95FD-A498CA1BC8F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EC04B1D5-8716-4570-AB8B-F6820F59C0CF}" type="parTrans" cxnId="{14BE95AB-A39B-4EAD-9836-210A1A2B7DD3}">
      <dgm:prSet/>
      <dgm:spPr/>
      <dgm:t>
        <a:bodyPr/>
        <a:lstStyle/>
        <a:p>
          <a:endParaRPr lang="en-IN"/>
        </a:p>
      </dgm:t>
    </dgm:pt>
    <dgm:pt modelId="{4B5E82F4-3103-41E6-9E88-33A823506665}" type="sibTrans" cxnId="{14BE95AB-A39B-4EAD-9836-210A1A2B7DD3}">
      <dgm:prSet/>
      <dgm:spPr/>
      <dgm:t>
        <a:bodyPr/>
        <a:lstStyle/>
        <a:p>
          <a:endParaRPr lang="en-IN"/>
        </a:p>
      </dgm:t>
    </dgm:pt>
    <dgm:pt modelId="{25D6F4B8-3084-4D7B-8343-1EC391897515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4D7A518-54CA-41E1-831B-4A821304029C}" type="parTrans" cxnId="{D953C061-00D8-44A2-9BA9-56FC4C71C523}">
      <dgm:prSet/>
      <dgm:spPr/>
      <dgm:t>
        <a:bodyPr/>
        <a:lstStyle/>
        <a:p>
          <a:endParaRPr lang="en-IN"/>
        </a:p>
      </dgm:t>
    </dgm:pt>
    <dgm:pt modelId="{6D73C607-EA59-415D-970D-9E3673533245}" type="sibTrans" cxnId="{D953C061-00D8-44A2-9BA9-56FC4C71C523}">
      <dgm:prSet/>
      <dgm:spPr/>
      <dgm:t>
        <a:bodyPr/>
        <a:lstStyle/>
        <a:p>
          <a:endParaRPr lang="en-IN"/>
        </a:p>
      </dgm:t>
    </dgm:pt>
    <dgm:pt modelId="{6E93867D-4712-4ABC-A1FD-13E1B28F4310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A92110BD-0FC3-42CB-ACE9-B086C1D9A3D8}" type="parTrans" cxnId="{E855B482-629B-4CBA-9A86-BC8AE409ADE2}">
      <dgm:prSet/>
      <dgm:spPr/>
      <dgm:t>
        <a:bodyPr/>
        <a:lstStyle/>
        <a:p>
          <a:endParaRPr lang="en-IN"/>
        </a:p>
      </dgm:t>
    </dgm:pt>
    <dgm:pt modelId="{41A4AD14-A3E4-40C5-B055-23483EB80FCF}" type="sibTrans" cxnId="{E855B482-629B-4CBA-9A86-BC8AE409ADE2}">
      <dgm:prSet/>
      <dgm:spPr/>
      <dgm:t>
        <a:bodyPr/>
        <a:lstStyle/>
        <a:p>
          <a:endParaRPr lang="en-IN"/>
        </a:p>
      </dgm:t>
    </dgm:pt>
    <dgm:pt modelId="{6735E1EE-1B65-41C5-9A55-89A64D223CCC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EXEMPTED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5A9E80BB-3AE5-4525-B7C6-3E364D513B34}" type="parTrans" cxnId="{445302A6-E01E-4C61-9E5F-AAD0D393D197}">
      <dgm:prSet/>
      <dgm:spPr/>
      <dgm:t>
        <a:bodyPr/>
        <a:lstStyle/>
        <a:p>
          <a:endParaRPr lang="en-IN"/>
        </a:p>
      </dgm:t>
    </dgm:pt>
    <dgm:pt modelId="{0C10F567-EB2A-4155-B198-8969B08AEFEC}" type="sibTrans" cxnId="{445302A6-E01E-4C61-9E5F-AAD0D393D197}">
      <dgm:prSet/>
      <dgm:spPr/>
      <dgm:t>
        <a:bodyPr/>
        <a:lstStyle/>
        <a:p>
          <a:endParaRPr lang="en-IN"/>
        </a:p>
      </dgm:t>
    </dgm:pt>
    <dgm:pt modelId="{8DF61D4A-06F8-4646-B432-590FFC0F07E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D8985321-2FCD-435F-8060-3943583AE206}" type="parTrans" cxnId="{AB8A7CE4-2D6F-4772-B32D-7205BD9F24A5}">
      <dgm:prSet/>
      <dgm:spPr/>
      <dgm:t>
        <a:bodyPr/>
        <a:lstStyle/>
        <a:p>
          <a:endParaRPr lang="en-IN"/>
        </a:p>
      </dgm:t>
    </dgm:pt>
    <dgm:pt modelId="{5EBAB1BD-932F-4150-BF9B-D673553B86DD}" type="sibTrans" cxnId="{AB8A7CE4-2D6F-4772-B32D-7205BD9F24A5}">
      <dgm:prSet/>
      <dgm:spPr/>
      <dgm:t>
        <a:bodyPr/>
        <a:lstStyle/>
        <a:p>
          <a:endParaRPr lang="en-IN"/>
        </a:p>
      </dgm:t>
    </dgm:pt>
    <dgm:pt modelId="{DCEA492F-CB3C-4ABB-A100-F50C84A3500E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90BEBFF-3121-4399-872A-2A150EBC4B7B}" type="parTrans" cxnId="{CB45C2C6-2F1D-4BB8-8051-3E63585A36AD}">
      <dgm:prSet/>
      <dgm:spPr/>
      <dgm:t>
        <a:bodyPr/>
        <a:lstStyle/>
        <a:p>
          <a:endParaRPr lang="en-IN"/>
        </a:p>
      </dgm:t>
    </dgm:pt>
    <dgm:pt modelId="{091A68D9-DDD2-4822-8973-EC94714A25BD}" type="sibTrans" cxnId="{CB45C2C6-2F1D-4BB8-8051-3E63585A36AD}">
      <dgm:prSet/>
      <dgm:spPr/>
      <dgm:t>
        <a:bodyPr/>
        <a:lstStyle/>
        <a:p>
          <a:endParaRPr lang="en-IN"/>
        </a:p>
      </dgm:t>
    </dgm:pt>
    <dgm:pt modelId="{0DD338CC-DFBE-410C-ADF8-CA7036FD9D7C}" type="pres">
      <dgm:prSet presAssocID="{7315342A-D97B-4D37-89B4-0578F548E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ECBF9AE-8B08-4FCB-A0DE-16EE801263D1}" type="pres">
      <dgm:prSet presAssocID="{6B365B8A-3014-49D2-A93B-99707972AA55}" presName="linNode" presStyleCnt="0"/>
      <dgm:spPr/>
    </dgm:pt>
    <dgm:pt modelId="{17517105-AF60-4598-8EC6-395FF9C79D05}" type="pres">
      <dgm:prSet presAssocID="{6B365B8A-3014-49D2-A93B-99707972AA5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69BEF5-8696-4F2B-8259-CB582CD9F81B}" type="pres">
      <dgm:prSet presAssocID="{6B365B8A-3014-49D2-A93B-99707972AA5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4BE95AB-A39B-4EAD-9836-210A1A2B7DD3}" srcId="{6B365B8A-3014-49D2-A93B-99707972AA55}" destId="{528640D5-0834-40FF-95FD-A498CA1BC8F8}" srcOrd="1" destOrd="0" parTransId="{EC04B1D5-8716-4570-AB8B-F6820F59C0CF}" sibTransId="{4B5E82F4-3103-41E6-9E88-33A823506665}"/>
    <dgm:cxn modelId="{55F35C6D-B179-4F27-9051-B274E3B3AE98}" type="presOf" srcId="{DCEA492F-CB3C-4ABB-A100-F50C84A3500E}" destId="{2069BEF5-8696-4F2B-8259-CB582CD9F81B}" srcOrd="0" destOrd="6" presId="urn:microsoft.com/office/officeart/2005/8/layout/vList5"/>
    <dgm:cxn modelId="{CD85E698-1068-4CC0-AEE7-D47DB9925E12}" type="presOf" srcId="{6E93867D-4712-4ABC-A1FD-13E1B28F4310}" destId="{2069BEF5-8696-4F2B-8259-CB582CD9F81B}" srcOrd="0" destOrd="3" presId="urn:microsoft.com/office/officeart/2005/8/layout/vList5"/>
    <dgm:cxn modelId="{F003E861-921E-4BDD-9507-7F08F2B1F06B}" type="presOf" srcId="{7315342A-D97B-4D37-89B4-0578F548E213}" destId="{0DD338CC-DFBE-410C-ADF8-CA7036FD9D7C}" srcOrd="0" destOrd="0" presId="urn:microsoft.com/office/officeart/2005/8/layout/vList5"/>
    <dgm:cxn modelId="{6F86711B-3970-4161-BD73-7B8BA568FD56}" srcId="{6B365B8A-3014-49D2-A93B-99707972AA55}" destId="{15470B03-03C2-4057-B41B-AC859F1937B4}" srcOrd="0" destOrd="0" parTransId="{40B70A7D-1581-41E2-B9CC-4A9245D69AE5}" sibTransId="{AA5EE29E-379A-4799-8B32-3253283A0425}"/>
    <dgm:cxn modelId="{CB45C2C6-2F1D-4BB8-8051-3E63585A36AD}" srcId="{6B365B8A-3014-49D2-A93B-99707972AA55}" destId="{DCEA492F-CB3C-4ABB-A100-F50C84A3500E}" srcOrd="6" destOrd="0" parTransId="{390BEBFF-3121-4399-872A-2A150EBC4B7B}" sibTransId="{091A68D9-DDD2-4822-8973-EC94714A25BD}"/>
    <dgm:cxn modelId="{F74FEDA7-8E14-4A7B-8F20-B70176128D7C}" type="presOf" srcId="{15470B03-03C2-4057-B41B-AC859F1937B4}" destId="{2069BEF5-8696-4F2B-8259-CB582CD9F81B}" srcOrd="0" destOrd="0" presId="urn:microsoft.com/office/officeart/2005/8/layout/vList5"/>
    <dgm:cxn modelId="{A8FBB977-8049-4C3C-894F-5A72833E2840}" srcId="{7315342A-D97B-4D37-89B4-0578F548E213}" destId="{6B365B8A-3014-49D2-A93B-99707972AA55}" srcOrd="0" destOrd="0" parTransId="{EDECDBC0-1C34-404F-B079-D60B99108F39}" sibTransId="{B30BBFED-EC62-4612-8E9A-F61B91A2ADF4}"/>
    <dgm:cxn modelId="{8EA6C513-F09F-41AA-90D4-19C5254858D2}" type="presOf" srcId="{25D6F4B8-3084-4D7B-8343-1EC391897515}" destId="{2069BEF5-8696-4F2B-8259-CB582CD9F81B}" srcOrd="0" destOrd="2" presId="urn:microsoft.com/office/officeart/2005/8/layout/vList5"/>
    <dgm:cxn modelId="{E855B482-629B-4CBA-9A86-BC8AE409ADE2}" srcId="{6B365B8A-3014-49D2-A93B-99707972AA55}" destId="{6E93867D-4712-4ABC-A1FD-13E1B28F4310}" srcOrd="3" destOrd="0" parTransId="{A92110BD-0FC3-42CB-ACE9-B086C1D9A3D8}" sibTransId="{41A4AD14-A3E4-40C5-B055-23483EB80FCF}"/>
    <dgm:cxn modelId="{AB8A7CE4-2D6F-4772-B32D-7205BD9F24A5}" srcId="{6B365B8A-3014-49D2-A93B-99707972AA55}" destId="{8DF61D4A-06F8-4646-B432-590FFC0F07E8}" srcOrd="5" destOrd="0" parTransId="{D8985321-2FCD-435F-8060-3943583AE206}" sibTransId="{5EBAB1BD-932F-4150-BF9B-D673553B86DD}"/>
    <dgm:cxn modelId="{0259B8E4-7E62-4755-AFF1-AA3AEE5093DD}" type="presOf" srcId="{6735E1EE-1B65-41C5-9A55-89A64D223CCC}" destId="{2069BEF5-8696-4F2B-8259-CB582CD9F81B}" srcOrd="0" destOrd="4" presId="urn:microsoft.com/office/officeart/2005/8/layout/vList5"/>
    <dgm:cxn modelId="{D953C061-00D8-44A2-9BA9-56FC4C71C523}" srcId="{6B365B8A-3014-49D2-A93B-99707972AA55}" destId="{25D6F4B8-3084-4D7B-8343-1EC391897515}" srcOrd="2" destOrd="0" parTransId="{34D7A518-54CA-41E1-831B-4A821304029C}" sibTransId="{6D73C607-EA59-415D-970D-9E3673533245}"/>
    <dgm:cxn modelId="{445302A6-E01E-4C61-9E5F-AAD0D393D197}" srcId="{6B365B8A-3014-49D2-A93B-99707972AA55}" destId="{6735E1EE-1B65-41C5-9A55-89A64D223CCC}" srcOrd="4" destOrd="0" parTransId="{5A9E80BB-3AE5-4525-B7C6-3E364D513B34}" sibTransId="{0C10F567-EB2A-4155-B198-8969B08AEFEC}"/>
    <dgm:cxn modelId="{7AA1AB45-616D-4245-A2DA-5F442471DA50}" type="presOf" srcId="{6B365B8A-3014-49D2-A93B-99707972AA55}" destId="{17517105-AF60-4598-8EC6-395FF9C79D05}" srcOrd="0" destOrd="0" presId="urn:microsoft.com/office/officeart/2005/8/layout/vList5"/>
    <dgm:cxn modelId="{3DB5334F-B3DA-4D32-967B-5A322C819ADB}" type="presOf" srcId="{8DF61D4A-06F8-4646-B432-590FFC0F07E8}" destId="{2069BEF5-8696-4F2B-8259-CB582CD9F81B}" srcOrd="0" destOrd="5" presId="urn:microsoft.com/office/officeart/2005/8/layout/vList5"/>
    <dgm:cxn modelId="{74DD0CEE-1F75-4C10-AF75-AC61DDBCB271}" type="presOf" srcId="{528640D5-0834-40FF-95FD-A498CA1BC8F8}" destId="{2069BEF5-8696-4F2B-8259-CB582CD9F81B}" srcOrd="0" destOrd="1" presId="urn:microsoft.com/office/officeart/2005/8/layout/vList5"/>
    <dgm:cxn modelId="{AE9A08EA-F11E-4427-BD8E-035B09D5C09D}" type="presParOf" srcId="{0DD338CC-DFBE-410C-ADF8-CA7036FD9D7C}" destId="{AECBF9AE-8B08-4FCB-A0DE-16EE801263D1}" srcOrd="0" destOrd="0" presId="urn:microsoft.com/office/officeart/2005/8/layout/vList5"/>
    <dgm:cxn modelId="{2E90CB3F-6FE6-40BF-A49E-8D189C1D7731}" type="presParOf" srcId="{AECBF9AE-8B08-4FCB-A0DE-16EE801263D1}" destId="{17517105-AF60-4598-8EC6-395FF9C79D05}" srcOrd="0" destOrd="0" presId="urn:microsoft.com/office/officeart/2005/8/layout/vList5"/>
    <dgm:cxn modelId="{61005927-0B1A-48F6-A053-B1DAB5AF84A7}" type="presParOf" srcId="{AECBF9AE-8B08-4FCB-A0DE-16EE801263D1}" destId="{2069BEF5-8696-4F2B-8259-CB582CD9F8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D05A1F-CF4E-460C-94F5-340B4F4012F7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/>
      <dgm:spPr/>
      <dgm:t>
        <a:bodyPr/>
        <a:lstStyle/>
        <a:p>
          <a:endParaRPr lang="en-IN"/>
        </a:p>
      </dgm:t>
    </dgm:pt>
    <dgm:pt modelId="{3CE3CD7B-0D31-44D5-9A80-8FFDC1CA3062}">
      <dgm:prSet/>
      <dgm:spPr/>
      <dgm:t>
        <a:bodyPr/>
        <a:lstStyle/>
        <a:p>
          <a:pPr rtl="0"/>
          <a:r>
            <a:rPr lang="en-IN" smtClean="0">
              <a:latin typeface="Bookman Old Style" panose="02050604050505020204" pitchFamily="18" charset="0"/>
            </a:rPr>
            <a:t>FORM 231</a:t>
          </a:r>
          <a:endParaRPr lang="en-IN">
            <a:latin typeface="Bookman Old Style" panose="02050604050505020204" pitchFamily="18" charset="0"/>
          </a:endParaRPr>
        </a:p>
      </dgm:t>
    </dgm:pt>
    <dgm:pt modelId="{14B4404D-1898-4F12-913A-35EF5229563D}" type="par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73CE79BA-34A0-404F-A94F-A1F003AB4CA5}" type="sib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406C6C15-9F1F-441B-836F-6754DA651597}" type="pres">
      <dgm:prSet presAssocID="{71D05A1F-CF4E-460C-94F5-340B4F4012F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FACD0CE-5557-48AE-AB03-DB1916CEDF40}" type="pres">
      <dgm:prSet presAssocID="{3CE3CD7B-0D31-44D5-9A80-8FFDC1CA3062}" presName="vertOne" presStyleCnt="0"/>
      <dgm:spPr/>
    </dgm:pt>
    <dgm:pt modelId="{A5E96148-F918-4CE5-AA43-5CD70A968BE0}" type="pres">
      <dgm:prSet presAssocID="{3CE3CD7B-0D31-44D5-9A80-8FFDC1CA306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C31B461-A921-4540-A356-B0888C9F3014}" type="pres">
      <dgm:prSet presAssocID="{3CE3CD7B-0D31-44D5-9A80-8FFDC1CA3062}" presName="horzOne" presStyleCnt="0"/>
      <dgm:spPr/>
    </dgm:pt>
  </dgm:ptLst>
  <dgm:cxnLst>
    <dgm:cxn modelId="{9EC54F63-9335-4F0D-8584-E6BD461401F7}" srcId="{71D05A1F-CF4E-460C-94F5-340B4F4012F7}" destId="{3CE3CD7B-0D31-44D5-9A80-8FFDC1CA3062}" srcOrd="0" destOrd="0" parTransId="{14B4404D-1898-4F12-913A-35EF5229563D}" sibTransId="{73CE79BA-34A0-404F-A94F-A1F003AB4CA5}"/>
    <dgm:cxn modelId="{356EC3E5-E720-4187-99AB-58DBFFE4F241}" type="presOf" srcId="{3CE3CD7B-0D31-44D5-9A80-8FFDC1CA3062}" destId="{A5E96148-F918-4CE5-AA43-5CD70A968BE0}" srcOrd="0" destOrd="0" presId="urn:microsoft.com/office/officeart/2005/8/layout/hierarchy4"/>
    <dgm:cxn modelId="{FD457A43-7DAB-4D73-BB51-7654C22228DE}" type="presOf" srcId="{71D05A1F-CF4E-460C-94F5-340B4F4012F7}" destId="{406C6C15-9F1F-441B-836F-6754DA651597}" srcOrd="0" destOrd="0" presId="urn:microsoft.com/office/officeart/2005/8/layout/hierarchy4"/>
    <dgm:cxn modelId="{1E2696F1-64A6-4C01-9CDF-B9363BBF1C57}" type="presParOf" srcId="{406C6C15-9F1F-441B-836F-6754DA651597}" destId="{5FACD0CE-5557-48AE-AB03-DB1916CEDF40}" srcOrd="0" destOrd="0" presId="urn:microsoft.com/office/officeart/2005/8/layout/hierarchy4"/>
    <dgm:cxn modelId="{5FCD4F5C-8533-4241-9388-F198610ED0AD}" type="presParOf" srcId="{5FACD0CE-5557-48AE-AB03-DB1916CEDF40}" destId="{A5E96148-F918-4CE5-AA43-5CD70A968BE0}" srcOrd="0" destOrd="0" presId="urn:microsoft.com/office/officeart/2005/8/layout/hierarchy4"/>
    <dgm:cxn modelId="{5B311741-6C96-47C4-B25B-1CAF1D007F99}" type="presParOf" srcId="{5FACD0CE-5557-48AE-AB03-DB1916CEDF40}" destId="{BC31B461-A921-4540-A356-B0888C9F301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15342A-D97B-4D37-89B4-0578F548E2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365B8A-3014-49D2-A93B-99707972AA55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POSSIBLE SALES COMBINATION </a:t>
          </a:r>
          <a:endParaRPr lang="en-IN" dirty="0">
            <a:latin typeface="Bookman Old Style" panose="02050604050505020204" pitchFamily="18" charset="0"/>
          </a:endParaRPr>
        </a:p>
      </dgm:t>
    </dgm:pt>
    <dgm:pt modelId="{EDECDBC0-1C34-404F-B079-D60B99108F39}" type="parTrans" cxnId="{A8FBB977-8049-4C3C-894F-5A72833E2840}">
      <dgm:prSet/>
      <dgm:spPr/>
      <dgm:t>
        <a:bodyPr/>
        <a:lstStyle/>
        <a:p>
          <a:endParaRPr lang="en-IN"/>
        </a:p>
      </dgm:t>
    </dgm:pt>
    <dgm:pt modelId="{B30BBFED-EC62-4612-8E9A-F61B91A2ADF4}" type="sibTrans" cxnId="{A8FBB977-8049-4C3C-894F-5A72833E2840}">
      <dgm:prSet/>
      <dgm:spPr/>
      <dgm:t>
        <a:bodyPr/>
        <a:lstStyle/>
        <a:p>
          <a:endParaRPr lang="en-IN"/>
        </a:p>
      </dgm:t>
    </dgm:pt>
    <dgm:pt modelId="{15470B03-03C2-4057-B41B-AC859F1937B4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40B70A7D-1581-41E2-B9CC-4A9245D69AE5}" type="parTrans" cxnId="{6F86711B-3970-4161-BD73-7B8BA568FD56}">
      <dgm:prSet/>
      <dgm:spPr/>
      <dgm:t>
        <a:bodyPr/>
        <a:lstStyle/>
        <a:p>
          <a:endParaRPr lang="en-IN"/>
        </a:p>
      </dgm:t>
    </dgm:pt>
    <dgm:pt modelId="{AA5EE29E-379A-4799-8B32-3253283A0425}" type="sibTrans" cxnId="{6F86711B-3970-4161-BD73-7B8BA568FD56}">
      <dgm:prSet/>
      <dgm:spPr/>
      <dgm:t>
        <a:bodyPr/>
        <a:lstStyle/>
        <a:p>
          <a:endParaRPr lang="en-IN"/>
        </a:p>
      </dgm:t>
    </dgm:pt>
    <dgm:pt modelId="{528640D5-0834-40FF-95FD-A498CA1BC8F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EC04B1D5-8716-4570-AB8B-F6820F59C0CF}" type="parTrans" cxnId="{14BE95AB-A39B-4EAD-9836-210A1A2B7DD3}">
      <dgm:prSet/>
      <dgm:spPr/>
      <dgm:t>
        <a:bodyPr/>
        <a:lstStyle/>
        <a:p>
          <a:endParaRPr lang="en-IN"/>
        </a:p>
      </dgm:t>
    </dgm:pt>
    <dgm:pt modelId="{4B5E82F4-3103-41E6-9E88-33A823506665}" type="sibTrans" cxnId="{14BE95AB-A39B-4EAD-9836-210A1A2B7DD3}">
      <dgm:prSet/>
      <dgm:spPr/>
      <dgm:t>
        <a:bodyPr/>
        <a:lstStyle/>
        <a:p>
          <a:endParaRPr lang="en-IN"/>
        </a:p>
      </dgm:t>
    </dgm:pt>
    <dgm:pt modelId="{25D6F4B8-3084-4D7B-8343-1EC391897515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</dgm:t>
    </dgm:pt>
    <dgm:pt modelId="{34D7A518-54CA-41E1-831B-4A821304029C}" type="parTrans" cxnId="{D953C061-00D8-44A2-9BA9-56FC4C71C523}">
      <dgm:prSet/>
      <dgm:spPr/>
      <dgm:t>
        <a:bodyPr/>
        <a:lstStyle/>
        <a:p>
          <a:endParaRPr lang="en-IN"/>
        </a:p>
      </dgm:t>
    </dgm:pt>
    <dgm:pt modelId="{6D73C607-EA59-415D-970D-9E3673533245}" type="sibTrans" cxnId="{D953C061-00D8-44A2-9BA9-56FC4C71C523}">
      <dgm:prSet/>
      <dgm:spPr/>
      <dgm:t>
        <a:bodyPr/>
        <a:lstStyle/>
        <a:p>
          <a:endParaRPr lang="en-IN"/>
        </a:p>
      </dgm:t>
    </dgm:pt>
    <dgm:pt modelId="{6E93867D-4712-4ABC-A1FD-13E1B28F4310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A92110BD-0FC3-42CB-ACE9-B086C1D9A3D8}" type="parTrans" cxnId="{E855B482-629B-4CBA-9A86-BC8AE409ADE2}">
      <dgm:prSet/>
      <dgm:spPr/>
      <dgm:t>
        <a:bodyPr/>
        <a:lstStyle/>
        <a:p>
          <a:endParaRPr lang="en-IN"/>
        </a:p>
      </dgm:t>
    </dgm:pt>
    <dgm:pt modelId="{41A4AD14-A3E4-40C5-B055-23483EB80FCF}" type="sibTrans" cxnId="{E855B482-629B-4CBA-9A86-BC8AE409ADE2}">
      <dgm:prSet/>
      <dgm:spPr/>
      <dgm:t>
        <a:bodyPr/>
        <a:lstStyle/>
        <a:p>
          <a:endParaRPr lang="en-IN"/>
        </a:p>
      </dgm:t>
    </dgm:pt>
    <dgm:pt modelId="{6735E1EE-1B65-41C5-9A55-89A64D223CCC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EXEMPTED (u/s 41 &amp; 8)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5A9E80BB-3AE5-4525-B7C6-3E364D513B34}" type="parTrans" cxnId="{445302A6-E01E-4C61-9E5F-AAD0D393D197}">
      <dgm:prSet/>
      <dgm:spPr/>
      <dgm:t>
        <a:bodyPr/>
        <a:lstStyle/>
        <a:p>
          <a:endParaRPr lang="en-IN"/>
        </a:p>
      </dgm:t>
    </dgm:pt>
    <dgm:pt modelId="{0C10F567-EB2A-4155-B198-8969B08AEFEC}" type="sibTrans" cxnId="{445302A6-E01E-4C61-9E5F-AAD0D393D197}">
      <dgm:prSet/>
      <dgm:spPr/>
      <dgm:t>
        <a:bodyPr/>
        <a:lstStyle/>
        <a:p>
          <a:endParaRPr lang="en-IN"/>
        </a:p>
      </dgm:t>
    </dgm:pt>
    <dgm:pt modelId="{8DF61D4A-06F8-4646-B432-590FFC0F07E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D8985321-2FCD-435F-8060-3943583AE206}" type="parTrans" cxnId="{AB8A7CE4-2D6F-4772-B32D-7205BD9F24A5}">
      <dgm:prSet/>
      <dgm:spPr/>
      <dgm:t>
        <a:bodyPr/>
        <a:lstStyle/>
        <a:p>
          <a:endParaRPr lang="en-IN"/>
        </a:p>
      </dgm:t>
    </dgm:pt>
    <dgm:pt modelId="{5EBAB1BD-932F-4150-BF9B-D673553B86DD}" type="sibTrans" cxnId="{AB8A7CE4-2D6F-4772-B32D-7205BD9F24A5}">
      <dgm:prSet/>
      <dgm:spPr/>
      <dgm:t>
        <a:bodyPr/>
        <a:lstStyle/>
        <a:p>
          <a:endParaRPr lang="en-IN"/>
        </a:p>
      </dgm:t>
    </dgm:pt>
    <dgm:pt modelId="{DCEA492F-CB3C-4ABB-A100-F50C84A3500E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90BEBFF-3121-4399-872A-2A150EBC4B7B}" type="parTrans" cxnId="{CB45C2C6-2F1D-4BB8-8051-3E63585A36AD}">
      <dgm:prSet/>
      <dgm:spPr/>
      <dgm:t>
        <a:bodyPr/>
        <a:lstStyle/>
        <a:p>
          <a:endParaRPr lang="en-IN"/>
        </a:p>
      </dgm:t>
    </dgm:pt>
    <dgm:pt modelId="{091A68D9-DDD2-4822-8973-EC94714A25BD}" type="sibTrans" cxnId="{CB45C2C6-2F1D-4BB8-8051-3E63585A36AD}">
      <dgm:prSet/>
      <dgm:spPr/>
      <dgm:t>
        <a:bodyPr/>
        <a:lstStyle/>
        <a:p>
          <a:endParaRPr lang="en-IN"/>
        </a:p>
      </dgm:t>
    </dgm:pt>
    <dgm:pt modelId="{0DD338CC-DFBE-410C-ADF8-CA7036FD9D7C}" type="pres">
      <dgm:prSet presAssocID="{7315342A-D97B-4D37-89B4-0578F548E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ECBF9AE-8B08-4FCB-A0DE-16EE801263D1}" type="pres">
      <dgm:prSet presAssocID="{6B365B8A-3014-49D2-A93B-99707972AA55}" presName="linNode" presStyleCnt="0"/>
      <dgm:spPr/>
    </dgm:pt>
    <dgm:pt modelId="{17517105-AF60-4598-8EC6-395FF9C79D05}" type="pres">
      <dgm:prSet presAssocID="{6B365B8A-3014-49D2-A93B-99707972AA5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69BEF5-8696-4F2B-8259-CB582CD9F81B}" type="pres">
      <dgm:prSet presAssocID="{6B365B8A-3014-49D2-A93B-99707972AA5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4BE95AB-A39B-4EAD-9836-210A1A2B7DD3}" srcId="{6B365B8A-3014-49D2-A93B-99707972AA55}" destId="{528640D5-0834-40FF-95FD-A498CA1BC8F8}" srcOrd="1" destOrd="0" parTransId="{EC04B1D5-8716-4570-AB8B-F6820F59C0CF}" sibTransId="{4B5E82F4-3103-41E6-9E88-33A823506665}"/>
    <dgm:cxn modelId="{6F86711B-3970-4161-BD73-7B8BA568FD56}" srcId="{6B365B8A-3014-49D2-A93B-99707972AA55}" destId="{15470B03-03C2-4057-B41B-AC859F1937B4}" srcOrd="0" destOrd="0" parTransId="{40B70A7D-1581-41E2-B9CC-4A9245D69AE5}" sibTransId="{AA5EE29E-379A-4799-8B32-3253283A0425}"/>
    <dgm:cxn modelId="{CB45C2C6-2F1D-4BB8-8051-3E63585A36AD}" srcId="{6B365B8A-3014-49D2-A93B-99707972AA55}" destId="{DCEA492F-CB3C-4ABB-A100-F50C84A3500E}" srcOrd="6" destOrd="0" parTransId="{390BEBFF-3121-4399-872A-2A150EBC4B7B}" sibTransId="{091A68D9-DDD2-4822-8973-EC94714A25BD}"/>
    <dgm:cxn modelId="{A8FBB977-8049-4C3C-894F-5A72833E2840}" srcId="{7315342A-D97B-4D37-89B4-0578F548E213}" destId="{6B365B8A-3014-49D2-A93B-99707972AA55}" srcOrd="0" destOrd="0" parTransId="{EDECDBC0-1C34-404F-B079-D60B99108F39}" sibTransId="{B30BBFED-EC62-4612-8E9A-F61B91A2ADF4}"/>
    <dgm:cxn modelId="{EF6FFDB4-8F59-45DC-AC0E-2F19887773EB}" type="presOf" srcId="{528640D5-0834-40FF-95FD-A498CA1BC8F8}" destId="{2069BEF5-8696-4F2B-8259-CB582CD9F81B}" srcOrd="0" destOrd="1" presId="urn:microsoft.com/office/officeart/2005/8/layout/vList5"/>
    <dgm:cxn modelId="{656BC5E4-DD3D-45CF-A9A4-2E4B50BD82BB}" type="presOf" srcId="{6735E1EE-1B65-41C5-9A55-89A64D223CCC}" destId="{2069BEF5-8696-4F2B-8259-CB582CD9F81B}" srcOrd="0" destOrd="4" presId="urn:microsoft.com/office/officeart/2005/8/layout/vList5"/>
    <dgm:cxn modelId="{CB9538FE-AF4B-4B43-937A-049868B8161D}" type="presOf" srcId="{8DF61D4A-06F8-4646-B432-590FFC0F07E8}" destId="{2069BEF5-8696-4F2B-8259-CB582CD9F81B}" srcOrd="0" destOrd="5" presId="urn:microsoft.com/office/officeart/2005/8/layout/vList5"/>
    <dgm:cxn modelId="{E855B482-629B-4CBA-9A86-BC8AE409ADE2}" srcId="{6B365B8A-3014-49D2-A93B-99707972AA55}" destId="{6E93867D-4712-4ABC-A1FD-13E1B28F4310}" srcOrd="3" destOrd="0" parTransId="{A92110BD-0FC3-42CB-ACE9-B086C1D9A3D8}" sibTransId="{41A4AD14-A3E4-40C5-B055-23483EB80FCF}"/>
    <dgm:cxn modelId="{504DF444-D62B-4B12-A604-9B33983C6FBC}" type="presOf" srcId="{6E93867D-4712-4ABC-A1FD-13E1B28F4310}" destId="{2069BEF5-8696-4F2B-8259-CB582CD9F81B}" srcOrd="0" destOrd="3" presId="urn:microsoft.com/office/officeart/2005/8/layout/vList5"/>
    <dgm:cxn modelId="{CE7D066C-30A9-47F4-91D7-59EADE11051C}" type="presOf" srcId="{25D6F4B8-3084-4D7B-8343-1EC391897515}" destId="{2069BEF5-8696-4F2B-8259-CB582CD9F81B}" srcOrd="0" destOrd="2" presId="urn:microsoft.com/office/officeart/2005/8/layout/vList5"/>
    <dgm:cxn modelId="{AB8A7CE4-2D6F-4772-B32D-7205BD9F24A5}" srcId="{6B365B8A-3014-49D2-A93B-99707972AA55}" destId="{8DF61D4A-06F8-4646-B432-590FFC0F07E8}" srcOrd="5" destOrd="0" parTransId="{D8985321-2FCD-435F-8060-3943583AE206}" sibTransId="{5EBAB1BD-932F-4150-BF9B-D673553B86DD}"/>
    <dgm:cxn modelId="{F5FEA68D-3957-46BA-B15D-327D173D9A15}" type="presOf" srcId="{DCEA492F-CB3C-4ABB-A100-F50C84A3500E}" destId="{2069BEF5-8696-4F2B-8259-CB582CD9F81B}" srcOrd="0" destOrd="6" presId="urn:microsoft.com/office/officeart/2005/8/layout/vList5"/>
    <dgm:cxn modelId="{E4276403-A7DF-4A0C-AE36-6ED7C2927FC6}" type="presOf" srcId="{6B365B8A-3014-49D2-A93B-99707972AA55}" destId="{17517105-AF60-4598-8EC6-395FF9C79D05}" srcOrd="0" destOrd="0" presId="urn:microsoft.com/office/officeart/2005/8/layout/vList5"/>
    <dgm:cxn modelId="{D953C061-00D8-44A2-9BA9-56FC4C71C523}" srcId="{6B365B8A-3014-49D2-A93B-99707972AA55}" destId="{25D6F4B8-3084-4D7B-8343-1EC391897515}" srcOrd="2" destOrd="0" parTransId="{34D7A518-54CA-41E1-831B-4A821304029C}" sibTransId="{6D73C607-EA59-415D-970D-9E3673533245}"/>
    <dgm:cxn modelId="{5786446F-CB3A-414F-9D87-6B517A11D128}" type="presOf" srcId="{7315342A-D97B-4D37-89B4-0578F548E213}" destId="{0DD338CC-DFBE-410C-ADF8-CA7036FD9D7C}" srcOrd="0" destOrd="0" presId="urn:microsoft.com/office/officeart/2005/8/layout/vList5"/>
    <dgm:cxn modelId="{445302A6-E01E-4C61-9E5F-AAD0D393D197}" srcId="{6B365B8A-3014-49D2-A93B-99707972AA55}" destId="{6735E1EE-1B65-41C5-9A55-89A64D223CCC}" srcOrd="4" destOrd="0" parTransId="{5A9E80BB-3AE5-4525-B7C6-3E364D513B34}" sibTransId="{0C10F567-EB2A-4155-B198-8969B08AEFEC}"/>
    <dgm:cxn modelId="{5FD88F30-0770-4930-BD5F-12F02BDDB868}" type="presOf" srcId="{15470B03-03C2-4057-B41B-AC859F1937B4}" destId="{2069BEF5-8696-4F2B-8259-CB582CD9F81B}" srcOrd="0" destOrd="0" presId="urn:microsoft.com/office/officeart/2005/8/layout/vList5"/>
    <dgm:cxn modelId="{D2EDF316-2299-471E-AF99-40AB884EFEB2}" type="presParOf" srcId="{0DD338CC-DFBE-410C-ADF8-CA7036FD9D7C}" destId="{AECBF9AE-8B08-4FCB-A0DE-16EE801263D1}" srcOrd="0" destOrd="0" presId="urn:microsoft.com/office/officeart/2005/8/layout/vList5"/>
    <dgm:cxn modelId="{1C5DAB90-CB73-4BB9-BC65-41FF2F543644}" type="presParOf" srcId="{AECBF9AE-8B08-4FCB-A0DE-16EE801263D1}" destId="{17517105-AF60-4598-8EC6-395FF9C79D05}" srcOrd="0" destOrd="0" presId="urn:microsoft.com/office/officeart/2005/8/layout/vList5"/>
    <dgm:cxn modelId="{F7B92D41-895D-4A76-84A8-4E61A2A30A6F}" type="presParOf" srcId="{AECBF9AE-8B08-4FCB-A0DE-16EE801263D1}" destId="{2069BEF5-8696-4F2B-8259-CB582CD9F8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D05A1F-CF4E-460C-94F5-340B4F4012F7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3CE3CD7B-0D31-44D5-9A80-8FFDC1CA3062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FORM 232</a:t>
          </a:r>
          <a:endParaRPr lang="en-IN" dirty="0">
            <a:latin typeface="Bookman Old Style" panose="02050604050505020204" pitchFamily="18" charset="0"/>
          </a:endParaRPr>
        </a:p>
      </dgm:t>
    </dgm:pt>
    <dgm:pt modelId="{14B4404D-1898-4F12-913A-35EF5229563D}" type="par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73CE79BA-34A0-404F-A94F-A1F003AB4CA5}" type="sib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406C6C15-9F1F-441B-836F-6754DA651597}" type="pres">
      <dgm:prSet presAssocID="{71D05A1F-CF4E-460C-94F5-340B4F4012F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FACD0CE-5557-48AE-AB03-DB1916CEDF40}" type="pres">
      <dgm:prSet presAssocID="{3CE3CD7B-0D31-44D5-9A80-8FFDC1CA3062}" presName="vertOne" presStyleCnt="0"/>
      <dgm:spPr/>
    </dgm:pt>
    <dgm:pt modelId="{A5E96148-F918-4CE5-AA43-5CD70A968BE0}" type="pres">
      <dgm:prSet presAssocID="{3CE3CD7B-0D31-44D5-9A80-8FFDC1CA306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C31B461-A921-4540-A356-B0888C9F3014}" type="pres">
      <dgm:prSet presAssocID="{3CE3CD7B-0D31-44D5-9A80-8FFDC1CA3062}" presName="horzOne" presStyleCnt="0"/>
      <dgm:spPr/>
    </dgm:pt>
  </dgm:ptLst>
  <dgm:cxnLst>
    <dgm:cxn modelId="{9EC54F63-9335-4F0D-8584-E6BD461401F7}" srcId="{71D05A1F-CF4E-460C-94F5-340B4F4012F7}" destId="{3CE3CD7B-0D31-44D5-9A80-8FFDC1CA3062}" srcOrd="0" destOrd="0" parTransId="{14B4404D-1898-4F12-913A-35EF5229563D}" sibTransId="{73CE79BA-34A0-404F-A94F-A1F003AB4CA5}"/>
    <dgm:cxn modelId="{8DA1A000-971C-43B9-BE19-519265A85239}" type="presOf" srcId="{3CE3CD7B-0D31-44D5-9A80-8FFDC1CA3062}" destId="{A5E96148-F918-4CE5-AA43-5CD70A968BE0}" srcOrd="0" destOrd="0" presId="urn:microsoft.com/office/officeart/2005/8/layout/hierarchy4"/>
    <dgm:cxn modelId="{85E4DB34-6689-481F-810B-CABC1AF32969}" type="presOf" srcId="{71D05A1F-CF4E-460C-94F5-340B4F4012F7}" destId="{406C6C15-9F1F-441B-836F-6754DA651597}" srcOrd="0" destOrd="0" presId="urn:microsoft.com/office/officeart/2005/8/layout/hierarchy4"/>
    <dgm:cxn modelId="{352209EA-5014-4272-9718-39BFC723A1C0}" type="presParOf" srcId="{406C6C15-9F1F-441B-836F-6754DA651597}" destId="{5FACD0CE-5557-48AE-AB03-DB1916CEDF40}" srcOrd="0" destOrd="0" presId="urn:microsoft.com/office/officeart/2005/8/layout/hierarchy4"/>
    <dgm:cxn modelId="{654985B4-4CEA-4899-BC61-A40F6C997DAF}" type="presParOf" srcId="{5FACD0CE-5557-48AE-AB03-DB1916CEDF40}" destId="{A5E96148-F918-4CE5-AA43-5CD70A968BE0}" srcOrd="0" destOrd="0" presId="urn:microsoft.com/office/officeart/2005/8/layout/hierarchy4"/>
    <dgm:cxn modelId="{8D699EF7-C6D4-4F7F-966C-52B5D97D1E72}" type="presParOf" srcId="{5FACD0CE-5557-48AE-AB03-DB1916CEDF40}" destId="{BC31B461-A921-4540-A356-B0888C9F301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15342A-D97B-4D37-89B4-0578F548E2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365B8A-3014-49D2-A93B-99707972AA55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POSSIBLE SALES COMBINATION </a:t>
          </a:r>
          <a:endParaRPr lang="en-IN" dirty="0">
            <a:latin typeface="Bookman Old Style" panose="02050604050505020204" pitchFamily="18" charset="0"/>
          </a:endParaRPr>
        </a:p>
      </dgm:t>
    </dgm:pt>
    <dgm:pt modelId="{EDECDBC0-1C34-404F-B079-D60B99108F39}" type="parTrans" cxnId="{A8FBB977-8049-4C3C-894F-5A72833E2840}">
      <dgm:prSet/>
      <dgm:spPr/>
      <dgm:t>
        <a:bodyPr/>
        <a:lstStyle/>
        <a:p>
          <a:endParaRPr lang="en-IN"/>
        </a:p>
      </dgm:t>
    </dgm:pt>
    <dgm:pt modelId="{B30BBFED-EC62-4612-8E9A-F61B91A2ADF4}" type="sibTrans" cxnId="{A8FBB977-8049-4C3C-894F-5A72833E2840}">
      <dgm:prSet/>
      <dgm:spPr/>
      <dgm:t>
        <a:bodyPr/>
        <a:lstStyle/>
        <a:p>
          <a:endParaRPr lang="en-IN"/>
        </a:p>
      </dgm:t>
    </dgm:pt>
    <dgm:pt modelId="{15470B03-03C2-4057-B41B-AC859F1937B4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</dgm:t>
    </dgm:pt>
    <dgm:pt modelId="{40B70A7D-1581-41E2-B9CC-4A9245D69AE5}" type="parTrans" cxnId="{6F86711B-3970-4161-BD73-7B8BA568FD56}">
      <dgm:prSet/>
      <dgm:spPr/>
      <dgm:t>
        <a:bodyPr/>
        <a:lstStyle/>
        <a:p>
          <a:endParaRPr lang="en-IN"/>
        </a:p>
      </dgm:t>
    </dgm:pt>
    <dgm:pt modelId="{AA5EE29E-379A-4799-8B32-3253283A0425}" type="sibTrans" cxnId="{6F86711B-3970-4161-BD73-7B8BA568FD56}">
      <dgm:prSet/>
      <dgm:spPr/>
      <dgm:t>
        <a:bodyPr/>
        <a:lstStyle/>
        <a:p>
          <a:endParaRPr lang="en-IN"/>
        </a:p>
      </dgm:t>
    </dgm:pt>
    <dgm:pt modelId="{528640D5-0834-40FF-95FD-A498CA1BC8F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</dgm:t>
    </dgm:pt>
    <dgm:pt modelId="{EC04B1D5-8716-4570-AB8B-F6820F59C0CF}" type="parTrans" cxnId="{14BE95AB-A39B-4EAD-9836-210A1A2B7DD3}">
      <dgm:prSet/>
      <dgm:spPr/>
      <dgm:t>
        <a:bodyPr/>
        <a:lstStyle/>
        <a:p>
          <a:endParaRPr lang="en-IN"/>
        </a:p>
      </dgm:t>
    </dgm:pt>
    <dgm:pt modelId="{4B5E82F4-3103-41E6-9E88-33A823506665}" type="sibTrans" cxnId="{14BE95AB-A39B-4EAD-9836-210A1A2B7DD3}">
      <dgm:prSet/>
      <dgm:spPr/>
      <dgm:t>
        <a:bodyPr/>
        <a:lstStyle/>
        <a:p>
          <a:endParaRPr lang="en-IN"/>
        </a:p>
      </dgm:t>
    </dgm:pt>
    <dgm:pt modelId="{25D6F4B8-3084-4D7B-8343-1EC391897515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4D7A518-54CA-41E1-831B-4A821304029C}" type="parTrans" cxnId="{D953C061-00D8-44A2-9BA9-56FC4C71C523}">
      <dgm:prSet/>
      <dgm:spPr/>
      <dgm:t>
        <a:bodyPr/>
        <a:lstStyle/>
        <a:p>
          <a:endParaRPr lang="en-IN"/>
        </a:p>
      </dgm:t>
    </dgm:pt>
    <dgm:pt modelId="{6D73C607-EA59-415D-970D-9E3673533245}" type="sibTrans" cxnId="{D953C061-00D8-44A2-9BA9-56FC4C71C523}">
      <dgm:prSet/>
      <dgm:spPr/>
      <dgm:t>
        <a:bodyPr/>
        <a:lstStyle/>
        <a:p>
          <a:endParaRPr lang="en-IN"/>
        </a:p>
      </dgm:t>
    </dgm:pt>
    <dgm:pt modelId="{6E93867D-4712-4ABC-A1FD-13E1B28F4310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A92110BD-0FC3-42CB-ACE9-B086C1D9A3D8}" type="parTrans" cxnId="{E855B482-629B-4CBA-9A86-BC8AE409ADE2}">
      <dgm:prSet/>
      <dgm:spPr/>
      <dgm:t>
        <a:bodyPr/>
        <a:lstStyle/>
        <a:p>
          <a:endParaRPr lang="en-IN"/>
        </a:p>
      </dgm:t>
    </dgm:pt>
    <dgm:pt modelId="{41A4AD14-A3E4-40C5-B055-23483EB80FCF}" type="sibTrans" cxnId="{E855B482-629B-4CBA-9A86-BC8AE409ADE2}">
      <dgm:prSet/>
      <dgm:spPr/>
      <dgm:t>
        <a:bodyPr/>
        <a:lstStyle/>
        <a:p>
          <a:endParaRPr lang="en-IN"/>
        </a:p>
      </dgm:t>
    </dgm:pt>
    <dgm:pt modelId="{6735E1EE-1B65-41C5-9A55-89A64D223CCC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EXEMPTED</a:t>
          </a:r>
          <a:endParaRPr lang="en-IN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</dgm:t>
    </dgm:pt>
    <dgm:pt modelId="{5A9E80BB-3AE5-4525-B7C6-3E364D513B34}" type="parTrans" cxnId="{445302A6-E01E-4C61-9E5F-AAD0D393D197}">
      <dgm:prSet/>
      <dgm:spPr/>
      <dgm:t>
        <a:bodyPr/>
        <a:lstStyle/>
        <a:p>
          <a:endParaRPr lang="en-IN"/>
        </a:p>
      </dgm:t>
    </dgm:pt>
    <dgm:pt modelId="{0C10F567-EB2A-4155-B198-8969B08AEFEC}" type="sibTrans" cxnId="{445302A6-E01E-4C61-9E5F-AAD0D393D197}">
      <dgm:prSet/>
      <dgm:spPr/>
      <dgm:t>
        <a:bodyPr/>
        <a:lstStyle/>
        <a:p>
          <a:endParaRPr lang="en-IN"/>
        </a:p>
      </dgm:t>
    </dgm:pt>
    <dgm:pt modelId="{8DF61D4A-06F8-4646-B432-590FFC0F07E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D8985321-2FCD-435F-8060-3943583AE206}" type="parTrans" cxnId="{AB8A7CE4-2D6F-4772-B32D-7205BD9F24A5}">
      <dgm:prSet/>
      <dgm:spPr/>
      <dgm:t>
        <a:bodyPr/>
        <a:lstStyle/>
        <a:p>
          <a:endParaRPr lang="en-IN"/>
        </a:p>
      </dgm:t>
    </dgm:pt>
    <dgm:pt modelId="{5EBAB1BD-932F-4150-BF9B-D673553B86DD}" type="sibTrans" cxnId="{AB8A7CE4-2D6F-4772-B32D-7205BD9F24A5}">
      <dgm:prSet/>
      <dgm:spPr/>
      <dgm:t>
        <a:bodyPr/>
        <a:lstStyle/>
        <a:p>
          <a:endParaRPr lang="en-IN"/>
        </a:p>
      </dgm:t>
    </dgm:pt>
    <dgm:pt modelId="{DCEA492F-CB3C-4ABB-A100-F50C84A3500E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90BEBFF-3121-4399-872A-2A150EBC4B7B}" type="parTrans" cxnId="{CB45C2C6-2F1D-4BB8-8051-3E63585A36AD}">
      <dgm:prSet/>
      <dgm:spPr/>
      <dgm:t>
        <a:bodyPr/>
        <a:lstStyle/>
        <a:p>
          <a:endParaRPr lang="en-IN"/>
        </a:p>
      </dgm:t>
    </dgm:pt>
    <dgm:pt modelId="{091A68D9-DDD2-4822-8973-EC94714A25BD}" type="sibTrans" cxnId="{CB45C2C6-2F1D-4BB8-8051-3E63585A36AD}">
      <dgm:prSet/>
      <dgm:spPr/>
      <dgm:t>
        <a:bodyPr/>
        <a:lstStyle/>
        <a:p>
          <a:endParaRPr lang="en-IN"/>
        </a:p>
      </dgm:t>
    </dgm:pt>
    <dgm:pt modelId="{0DD338CC-DFBE-410C-ADF8-CA7036FD9D7C}" type="pres">
      <dgm:prSet presAssocID="{7315342A-D97B-4D37-89B4-0578F548E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ECBF9AE-8B08-4FCB-A0DE-16EE801263D1}" type="pres">
      <dgm:prSet presAssocID="{6B365B8A-3014-49D2-A93B-99707972AA55}" presName="linNode" presStyleCnt="0"/>
      <dgm:spPr/>
    </dgm:pt>
    <dgm:pt modelId="{17517105-AF60-4598-8EC6-395FF9C79D05}" type="pres">
      <dgm:prSet presAssocID="{6B365B8A-3014-49D2-A93B-99707972AA5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69BEF5-8696-4F2B-8259-CB582CD9F81B}" type="pres">
      <dgm:prSet presAssocID="{6B365B8A-3014-49D2-A93B-99707972AA5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4BE95AB-A39B-4EAD-9836-210A1A2B7DD3}" srcId="{6B365B8A-3014-49D2-A93B-99707972AA55}" destId="{528640D5-0834-40FF-95FD-A498CA1BC8F8}" srcOrd="1" destOrd="0" parTransId="{EC04B1D5-8716-4570-AB8B-F6820F59C0CF}" sibTransId="{4B5E82F4-3103-41E6-9E88-33A823506665}"/>
    <dgm:cxn modelId="{2C8DBA7A-260A-46C6-B0CC-60C4DB360266}" type="presOf" srcId="{7315342A-D97B-4D37-89B4-0578F548E213}" destId="{0DD338CC-DFBE-410C-ADF8-CA7036FD9D7C}" srcOrd="0" destOrd="0" presId="urn:microsoft.com/office/officeart/2005/8/layout/vList5"/>
    <dgm:cxn modelId="{6F86711B-3970-4161-BD73-7B8BA568FD56}" srcId="{6B365B8A-3014-49D2-A93B-99707972AA55}" destId="{15470B03-03C2-4057-B41B-AC859F1937B4}" srcOrd="0" destOrd="0" parTransId="{40B70A7D-1581-41E2-B9CC-4A9245D69AE5}" sibTransId="{AA5EE29E-379A-4799-8B32-3253283A0425}"/>
    <dgm:cxn modelId="{CB45C2C6-2F1D-4BB8-8051-3E63585A36AD}" srcId="{6B365B8A-3014-49D2-A93B-99707972AA55}" destId="{DCEA492F-CB3C-4ABB-A100-F50C84A3500E}" srcOrd="6" destOrd="0" parTransId="{390BEBFF-3121-4399-872A-2A150EBC4B7B}" sibTransId="{091A68D9-DDD2-4822-8973-EC94714A25BD}"/>
    <dgm:cxn modelId="{A8FBB977-8049-4C3C-894F-5A72833E2840}" srcId="{7315342A-D97B-4D37-89B4-0578F548E213}" destId="{6B365B8A-3014-49D2-A93B-99707972AA55}" srcOrd="0" destOrd="0" parTransId="{EDECDBC0-1C34-404F-B079-D60B99108F39}" sibTransId="{B30BBFED-EC62-4612-8E9A-F61B91A2ADF4}"/>
    <dgm:cxn modelId="{794C062B-D521-46C3-816F-AAF21779AED9}" type="presOf" srcId="{6735E1EE-1B65-41C5-9A55-89A64D223CCC}" destId="{2069BEF5-8696-4F2B-8259-CB582CD9F81B}" srcOrd="0" destOrd="4" presId="urn:microsoft.com/office/officeart/2005/8/layout/vList5"/>
    <dgm:cxn modelId="{3EFEF877-C79D-4C00-B523-08548CBDDD3B}" type="presOf" srcId="{DCEA492F-CB3C-4ABB-A100-F50C84A3500E}" destId="{2069BEF5-8696-4F2B-8259-CB582CD9F81B}" srcOrd="0" destOrd="6" presId="urn:microsoft.com/office/officeart/2005/8/layout/vList5"/>
    <dgm:cxn modelId="{37C29C23-C565-4830-8608-2C4BF2059FE3}" type="presOf" srcId="{25D6F4B8-3084-4D7B-8343-1EC391897515}" destId="{2069BEF5-8696-4F2B-8259-CB582CD9F81B}" srcOrd="0" destOrd="2" presId="urn:microsoft.com/office/officeart/2005/8/layout/vList5"/>
    <dgm:cxn modelId="{E855B482-629B-4CBA-9A86-BC8AE409ADE2}" srcId="{6B365B8A-3014-49D2-A93B-99707972AA55}" destId="{6E93867D-4712-4ABC-A1FD-13E1B28F4310}" srcOrd="3" destOrd="0" parTransId="{A92110BD-0FC3-42CB-ACE9-B086C1D9A3D8}" sibTransId="{41A4AD14-A3E4-40C5-B055-23483EB80FCF}"/>
    <dgm:cxn modelId="{AB8A7CE4-2D6F-4772-B32D-7205BD9F24A5}" srcId="{6B365B8A-3014-49D2-A93B-99707972AA55}" destId="{8DF61D4A-06F8-4646-B432-590FFC0F07E8}" srcOrd="5" destOrd="0" parTransId="{D8985321-2FCD-435F-8060-3943583AE206}" sibTransId="{5EBAB1BD-932F-4150-BF9B-D673553B86DD}"/>
    <dgm:cxn modelId="{BE625929-F255-4849-9A99-E932072D977D}" type="presOf" srcId="{8DF61D4A-06F8-4646-B432-590FFC0F07E8}" destId="{2069BEF5-8696-4F2B-8259-CB582CD9F81B}" srcOrd="0" destOrd="5" presId="urn:microsoft.com/office/officeart/2005/8/layout/vList5"/>
    <dgm:cxn modelId="{C704BB29-CBFF-4200-97BD-D54E9CAF69AD}" type="presOf" srcId="{6B365B8A-3014-49D2-A93B-99707972AA55}" destId="{17517105-AF60-4598-8EC6-395FF9C79D05}" srcOrd="0" destOrd="0" presId="urn:microsoft.com/office/officeart/2005/8/layout/vList5"/>
    <dgm:cxn modelId="{D18CF5D2-B383-41F3-959F-C3E324B9D2BD}" type="presOf" srcId="{528640D5-0834-40FF-95FD-A498CA1BC8F8}" destId="{2069BEF5-8696-4F2B-8259-CB582CD9F81B}" srcOrd="0" destOrd="1" presId="urn:microsoft.com/office/officeart/2005/8/layout/vList5"/>
    <dgm:cxn modelId="{D953C061-00D8-44A2-9BA9-56FC4C71C523}" srcId="{6B365B8A-3014-49D2-A93B-99707972AA55}" destId="{25D6F4B8-3084-4D7B-8343-1EC391897515}" srcOrd="2" destOrd="0" parTransId="{34D7A518-54CA-41E1-831B-4A821304029C}" sibTransId="{6D73C607-EA59-415D-970D-9E3673533245}"/>
    <dgm:cxn modelId="{445302A6-E01E-4C61-9E5F-AAD0D393D197}" srcId="{6B365B8A-3014-49D2-A93B-99707972AA55}" destId="{6735E1EE-1B65-41C5-9A55-89A64D223CCC}" srcOrd="4" destOrd="0" parTransId="{5A9E80BB-3AE5-4525-B7C6-3E364D513B34}" sibTransId="{0C10F567-EB2A-4155-B198-8969B08AEFEC}"/>
    <dgm:cxn modelId="{1A4F3B85-4565-4933-85AB-721F20E5BA2E}" type="presOf" srcId="{15470B03-03C2-4057-B41B-AC859F1937B4}" destId="{2069BEF5-8696-4F2B-8259-CB582CD9F81B}" srcOrd="0" destOrd="0" presId="urn:microsoft.com/office/officeart/2005/8/layout/vList5"/>
    <dgm:cxn modelId="{90FCB347-899B-4236-8911-65B6B474B248}" type="presOf" srcId="{6E93867D-4712-4ABC-A1FD-13E1B28F4310}" destId="{2069BEF5-8696-4F2B-8259-CB582CD9F81B}" srcOrd="0" destOrd="3" presId="urn:microsoft.com/office/officeart/2005/8/layout/vList5"/>
    <dgm:cxn modelId="{4D5E281E-2BDF-4A37-BDBC-DA7BD27C8150}" type="presParOf" srcId="{0DD338CC-DFBE-410C-ADF8-CA7036FD9D7C}" destId="{AECBF9AE-8B08-4FCB-A0DE-16EE801263D1}" srcOrd="0" destOrd="0" presId="urn:microsoft.com/office/officeart/2005/8/layout/vList5"/>
    <dgm:cxn modelId="{D0B461A9-CF73-437D-B140-C8D323839A82}" type="presParOf" srcId="{AECBF9AE-8B08-4FCB-A0DE-16EE801263D1}" destId="{17517105-AF60-4598-8EC6-395FF9C79D05}" srcOrd="0" destOrd="0" presId="urn:microsoft.com/office/officeart/2005/8/layout/vList5"/>
    <dgm:cxn modelId="{F6D84D3E-953D-49F9-91D7-35CC65B69385}" type="presParOf" srcId="{AECBF9AE-8B08-4FCB-A0DE-16EE801263D1}" destId="{2069BEF5-8696-4F2B-8259-CB582CD9F8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D05A1F-CF4E-460C-94F5-340B4F4012F7}" type="doc">
      <dgm:prSet loTypeId="urn:microsoft.com/office/officeart/2005/8/layout/hierarchy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en-IN"/>
        </a:p>
      </dgm:t>
    </dgm:pt>
    <dgm:pt modelId="{3CE3CD7B-0D31-44D5-9A80-8FFDC1CA3062}">
      <dgm:prSet/>
      <dgm:spPr/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FORM 233</a:t>
          </a:r>
          <a:endParaRPr lang="en-IN" dirty="0">
            <a:latin typeface="Bookman Old Style" panose="02050604050505020204" pitchFamily="18" charset="0"/>
          </a:endParaRPr>
        </a:p>
      </dgm:t>
    </dgm:pt>
    <dgm:pt modelId="{14B4404D-1898-4F12-913A-35EF5229563D}" type="par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73CE79BA-34A0-404F-A94F-A1F003AB4CA5}" type="sibTrans" cxnId="{9EC54F63-9335-4F0D-8584-E6BD461401F7}">
      <dgm:prSet/>
      <dgm:spPr/>
      <dgm:t>
        <a:bodyPr/>
        <a:lstStyle/>
        <a:p>
          <a:endParaRPr lang="en-IN">
            <a:latin typeface="Bookman Old Style" panose="02050604050505020204" pitchFamily="18" charset="0"/>
          </a:endParaRPr>
        </a:p>
      </dgm:t>
    </dgm:pt>
    <dgm:pt modelId="{406C6C15-9F1F-441B-836F-6754DA651597}" type="pres">
      <dgm:prSet presAssocID="{71D05A1F-CF4E-460C-94F5-340B4F4012F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N"/>
        </a:p>
      </dgm:t>
    </dgm:pt>
    <dgm:pt modelId="{5FACD0CE-5557-48AE-AB03-DB1916CEDF40}" type="pres">
      <dgm:prSet presAssocID="{3CE3CD7B-0D31-44D5-9A80-8FFDC1CA3062}" presName="vertOne" presStyleCnt="0"/>
      <dgm:spPr/>
    </dgm:pt>
    <dgm:pt modelId="{A5E96148-F918-4CE5-AA43-5CD70A968BE0}" type="pres">
      <dgm:prSet presAssocID="{3CE3CD7B-0D31-44D5-9A80-8FFDC1CA3062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BC31B461-A921-4540-A356-B0888C9F3014}" type="pres">
      <dgm:prSet presAssocID="{3CE3CD7B-0D31-44D5-9A80-8FFDC1CA3062}" presName="horzOne" presStyleCnt="0"/>
      <dgm:spPr/>
    </dgm:pt>
  </dgm:ptLst>
  <dgm:cxnLst>
    <dgm:cxn modelId="{9EC54F63-9335-4F0D-8584-E6BD461401F7}" srcId="{71D05A1F-CF4E-460C-94F5-340B4F4012F7}" destId="{3CE3CD7B-0D31-44D5-9A80-8FFDC1CA3062}" srcOrd="0" destOrd="0" parTransId="{14B4404D-1898-4F12-913A-35EF5229563D}" sibTransId="{73CE79BA-34A0-404F-A94F-A1F003AB4CA5}"/>
    <dgm:cxn modelId="{A43F5B6F-4FB7-4D10-AB1D-3EA0EF72CEBA}" type="presOf" srcId="{3CE3CD7B-0D31-44D5-9A80-8FFDC1CA3062}" destId="{A5E96148-F918-4CE5-AA43-5CD70A968BE0}" srcOrd="0" destOrd="0" presId="urn:microsoft.com/office/officeart/2005/8/layout/hierarchy4"/>
    <dgm:cxn modelId="{D517C952-B564-4645-ACC5-A91DB1259DC8}" type="presOf" srcId="{71D05A1F-CF4E-460C-94F5-340B4F4012F7}" destId="{406C6C15-9F1F-441B-836F-6754DA651597}" srcOrd="0" destOrd="0" presId="urn:microsoft.com/office/officeart/2005/8/layout/hierarchy4"/>
    <dgm:cxn modelId="{23D4C5ED-BEA4-47FA-A1DE-2023559EA796}" type="presParOf" srcId="{406C6C15-9F1F-441B-836F-6754DA651597}" destId="{5FACD0CE-5557-48AE-AB03-DB1916CEDF40}" srcOrd="0" destOrd="0" presId="urn:microsoft.com/office/officeart/2005/8/layout/hierarchy4"/>
    <dgm:cxn modelId="{3B80F8B3-A3F8-4284-89D6-66D14924D8A7}" type="presParOf" srcId="{5FACD0CE-5557-48AE-AB03-DB1916CEDF40}" destId="{A5E96148-F918-4CE5-AA43-5CD70A968BE0}" srcOrd="0" destOrd="0" presId="urn:microsoft.com/office/officeart/2005/8/layout/hierarchy4"/>
    <dgm:cxn modelId="{14066C9B-699D-4B34-A573-68359F2177C3}" type="presParOf" srcId="{5FACD0CE-5557-48AE-AB03-DB1916CEDF40}" destId="{BC31B461-A921-4540-A356-B0888C9F301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315342A-D97B-4D37-89B4-0578F548E21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B365B8A-3014-49D2-A93B-99707972AA55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IN" dirty="0" smtClean="0">
              <a:latin typeface="Bookman Old Style" panose="02050604050505020204" pitchFamily="18" charset="0"/>
            </a:rPr>
            <a:t>POSSIBLE SALES COMBINATION </a:t>
          </a:r>
          <a:endParaRPr lang="en-IN" dirty="0">
            <a:latin typeface="Bookman Old Style" panose="02050604050505020204" pitchFamily="18" charset="0"/>
          </a:endParaRPr>
        </a:p>
      </dgm:t>
    </dgm:pt>
    <dgm:pt modelId="{EDECDBC0-1C34-404F-B079-D60B99108F39}" type="parTrans" cxnId="{A8FBB977-8049-4C3C-894F-5A72833E2840}">
      <dgm:prSet/>
      <dgm:spPr/>
      <dgm:t>
        <a:bodyPr/>
        <a:lstStyle/>
        <a:p>
          <a:endParaRPr lang="en-IN"/>
        </a:p>
      </dgm:t>
    </dgm:pt>
    <dgm:pt modelId="{B30BBFED-EC62-4612-8E9A-F61B91A2ADF4}" type="sibTrans" cxnId="{A8FBB977-8049-4C3C-894F-5A72833E2840}">
      <dgm:prSet/>
      <dgm:spPr/>
      <dgm:t>
        <a:bodyPr/>
        <a:lstStyle/>
        <a:p>
          <a:endParaRPr lang="en-IN"/>
        </a:p>
      </dgm:t>
    </dgm:pt>
    <dgm:pt modelId="{15470B03-03C2-4057-B41B-AC859F1937B4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40B70A7D-1581-41E2-B9CC-4A9245D69AE5}" type="parTrans" cxnId="{6F86711B-3970-4161-BD73-7B8BA568FD56}">
      <dgm:prSet/>
      <dgm:spPr/>
      <dgm:t>
        <a:bodyPr/>
        <a:lstStyle/>
        <a:p>
          <a:endParaRPr lang="en-IN"/>
        </a:p>
      </dgm:t>
    </dgm:pt>
    <dgm:pt modelId="{AA5EE29E-379A-4799-8B32-3253283A0425}" type="sibTrans" cxnId="{6F86711B-3970-4161-BD73-7B8BA568FD56}">
      <dgm:prSet/>
      <dgm:spPr/>
      <dgm:t>
        <a:bodyPr/>
        <a:lstStyle/>
        <a:p>
          <a:endParaRPr lang="en-IN"/>
        </a:p>
      </dgm:t>
    </dgm:pt>
    <dgm:pt modelId="{528640D5-0834-40FF-95FD-A498CA1BC8F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EC04B1D5-8716-4570-AB8B-F6820F59C0CF}" type="parTrans" cxnId="{14BE95AB-A39B-4EAD-9836-210A1A2B7DD3}">
      <dgm:prSet/>
      <dgm:spPr/>
      <dgm:t>
        <a:bodyPr/>
        <a:lstStyle/>
        <a:p>
          <a:endParaRPr lang="en-IN"/>
        </a:p>
      </dgm:t>
    </dgm:pt>
    <dgm:pt modelId="{4B5E82F4-3103-41E6-9E88-33A823506665}" type="sibTrans" cxnId="{14BE95AB-A39B-4EAD-9836-210A1A2B7DD3}">
      <dgm:prSet/>
      <dgm:spPr/>
      <dgm:t>
        <a:bodyPr/>
        <a:lstStyle/>
        <a:p>
          <a:endParaRPr lang="en-IN"/>
        </a:p>
      </dgm:t>
    </dgm:pt>
    <dgm:pt modelId="{25D6F4B8-3084-4D7B-8343-1EC391897515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4D7A518-54CA-41E1-831B-4A821304029C}" type="parTrans" cxnId="{D953C061-00D8-44A2-9BA9-56FC4C71C523}">
      <dgm:prSet/>
      <dgm:spPr/>
      <dgm:t>
        <a:bodyPr/>
        <a:lstStyle/>
        <a:p>
          <a:endParaRPr lang="en-IN"/>
        </a:p>
      </dgm:t>
    </dgm:pt>
    <dgm:pt modelId="{6D73C607-EA59-415D-970D-9E3673533245}" type="sibTrans" cxnId="{D953C061-00D8-44A2-9BA9-56FC4C71C523}">
      <dgm:prSet/>
      <dgm:spPr/>
      <dgm:t>
        <a:bodyPr/>
        <a:lstStyle/>
        <a:p>
          <a:endParaRPr lang="en-IN"/>
        </a:p>
      </dgm:t>
    </dgm:pt>
    <dgm:pt modelId="{6E93867D-4712-4ABC-A1FD-13E1B28F4310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A92110BD-0FC3-42CB-ACE9-B086C1D9A3D8}" type="parTrans" cxnId="{E855B482-629B-4CBA-9A86-BC8AE409ADE2}">
      <dgm:prSet/>
      <dgm:spPr/>
      <dgm:t>
        <a:bodyPr/>
        <a:lstStyle/>
        <a:p>
          <a:endParaRPr lang="en-IN"/>
        </a:p>
      </dgm:t>
    </dgm:pt>
    <dgm:pt modelId="{41A4AD14-A3E4-40C5-B055-23483EB80FCF}" type="sibTrans" cxnId="{E855B482-629B-4CBA-9A86-BC8AE409ADE2}">
      <dgm:prSet/>
      <dgm:spPr/>
      <dgm:t>
        <a:bodyPr/>
        <a:lstStyle/>
        <a:p>
          <a:endParaRPr lang="en-IN"/>
        </a:p>
      </dgm:t>
    </dgm:pt>
    <dgm:pt modelId="{6735E1EE-1B65-41C5-9A55-89A64D223CCC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EXEMPTED </a:t>
          </a:r>
          <a:r>
            <a:rPr lang="en-IN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(u/s 41 &amp; 8)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5A9E80BB-3AE5-4525-B7C6-3E364D513B34}" type="parTrans" cxnId="{445302A6-E01E-4C61-9E5F-AAD0D393D197}">
      <dgm:prSet/>
      <dgm:spPr/>
      <dgm:t>
        <a:bodyPr/>
        <a:lstStyle/>
        <a:p>
          <a:endParaRPr lang="en-IN"/>
        </a:p>
      </dgm:t>
    </dgm:pt>
    <dgm:pt modelId="{0C10F567-EB2A-4155-B198-8969B08AEFEC}" type="sibTrans" cxnId="{445302A6-E01E-4C61-9E5F-AAD0D393D197}">
      <dgm:prSet/>
      <dgm:spPr/>
      <dgm:t>
        <a:bodyPr/>
        <a:lstStyle/>
        <a:p>
          <a:endParaRPr lang="en-IN"/>
        </a:p>
      </dgm:t>
    </dgm:pt>
    <dgm:pt modelId="{8DF61D4A-06F8-4646-B432-590FFC0F07E8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D8985321-2FCD-435F-8060-3943583AE206}" type="parTrans" cxnId="{AB8A7CE4-2D6F-4772-B32D-7205BD9F24A5}">
      <dgm:prSet/>
      <dgm:spPr/>
      <dgm:t>
        <a:bodyPr/>
        <a:lstStyle/>
        <a:p>
          <a:endParaRPr lang="en-IN"/>
        </a:p>
      </dgm:t>
    </dgm:pt>
    <dgm:pt modelId="{5EBAB1BD-932F-4150-BF9B-D673553B86DD}" type="sibTrans" cxnId="{AB8A7CE4-2D6F-4772-B32D-7205BD9F24A5}">
      <dgm:prSet/>
      <dgm:spPr/>
      <dgm:t>
        <a:bodyPr/>
        <a:lstStyle/>
        <a:p>
          <a:endParaRPr lang="en-IN"/>
        </a:p>
      </dgm:t>
    </dgm:pt>
    <dgm:pt modelId="{DCEA492F-CB3C-4ABB-A100-F50C84A3500E}">
      <dgm:prSet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pPr rtl="0"/>
          <a:r>
            <a:rPr lang="en-IN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</dgm:t>
    </dgm:pt>
    <dgm:pt modelId="{390BEBFF-3121-4399-872A-2A150EBC4B7B}" type="parTrans" cxnId="{CB45C2C6-2F1D-4BB8-8051-3E63585A36AD}">
      <dgm:prSet/>
      <dgm:spPr/>
      <dgm:t>
        <a:bodyPr/>
        <a:lstStyle/>
        <a:p>
          <a:endParaRPr lang="en-IN"/>
        </a:p>
      </dgm:t>
    </dgm:pt>
    <dgm:pt modelId="{091A68D9-DDD2-4822-8973-EC94714A25BD}" type="sibTrans" cxnId="{CB45C2C6-2F1D-4BB8-8051-3E63585A36AD}">
      <dgm:prSet/>
      <dgm:spPr/>
      <dgm:t>
        <a:bodyPr/>
        <a:lstStyle/>
        <a:p>
          <a:endParaRPr lang="en-IN"/>
        </a:p>
      </dgm:t>
    </dgm:pt>
    <dgm:pt modelId="{0DD338CC-DFBE-410C-ADF8-CA7036FD9D7C}" type="pres">
      <dgm:prSet presAssocID="{7315342A-D97B-4D37-89B4-0578F548E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AECBF9AE-8B08-4FCB-A0DE-16EE801263D1}" type="pres">
      <dgm:prSet presAssocID="{6B365B8A-3014-49D2-A93B-99707972AA55}" presName="linNode" presStyleCnt="0"/>
      <dgm:spPr/>
    </dgm:pt>
    <dgm:pt modelId="{17517105-AF60-4598-8EC6-395FF9C79D05}" type="pres">
      <dgm:prSet presAssocID="{6B365B8A-3014-49D2-A93B-99707972AA55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2069BEF5-8696-4F2B-8259-CB582CD9F81B}" type="pres">
      <dgm:prSet presAssocID="{6B365B8A-3014-49D2-A93B-99707972AA55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14BE95AB-A39B-4EAD-9836-210A1A2B7DD3}" srcId="{6B365B8A-3014-49D2-A93B-99707972AA55}" destId="{528640D5-0834-40FF-95FD-A498CA1BC8F8}" srcOrd="1" destOrd="0" parTransId="{EC04B1D5-8716-4570-AB8B-F6820F59C0CF}" sibTransId="{4B5E82F4-3103-41E6-9E88-33A823506665}"/>
    <dgm:cxn modelId="{87AC4641-ADE6-41EA-BA2F-11AB1A846B6F}" type="presOf" srcId="{6B365B8A-3014-49D2-A93B-99707972AA55}" destId="{17517105-AF60-4598-8EC6-395FF9C79D05}" srcOrd="0" destOrd="0" presId="urn:microsoft.com/office/officeart/2005/8/layout/vList5"/>
    <dgm:cxn modelId="{6F86711B-3970-4161-BD73-7B8BA568FD56}" srcId="{6B365B8A-3014-49D2-A93B-99707972AA55}" destId="{15470B03-03C2-4057-B41B-AC859F1937B4}" srcOrd="0" destOrd="0" parTransId="{40B70A7D-1581-41E2-B9CC-4A9245D69AE5}" sibTransId="{AA5EE29E-379A-4799-8B32-3253283A0425}"/>
    <dgm:cxn modelId="{CB45C2C6-2F1D-4BB8-8051-3E63585A36AD}" srcId="{6B365B8A-3014-49D2-A93B-99707972AA55}" destId="{DCEA492F-CB3C-4ABB-A100-F50C84A3500E}" srcOrd="6" destOrd="0" parTransId="{390BEBFF-3121-4399-872A-2A150EBC4B7B}" sibTransId="{091A68D9-DDD2-4822-8973-EC94714A25BD}"/>
    <dgm:cxn modelId="{A8FBB977-8049-4C3C-894F-5A72833E2840}" srcId="{7315342A-D97B-4D37-89B4-0578F548E213}" destId="{6B365B8A-3014-49D2-A93B-99707972AA55}" srcOrd="0" destOrd="0" parTransId="{EDECDBC0-1C34-404F-B079-D60B99108F39}" sibTransId="{B30BBFED-EC62-4612-8E9A-F61B91A2ADF4}"/>
    <dgm:cxn modelId="{8B14F4C6-95E2-4165-A2E1-0CDEE7AE2011}" type="presOf" srcId="{528640D5-0834-40FF-95FD-A498CA1BC8F8}" destId="{2069BEF5-8696-4F2B-8259-CB582CD9F81B}" srcOrd="0" destOrd="1" presId="urn:microsoft.com/office/officeart/2005/8/layout/vList5"/>
    <dgm:cxn modelId="{E855B482-629B-4CBA-9A86-BC8AE409ADE2}" srcId="{6B365B8A-3014-49D2-A93B-99707972AA55}" destId="{6E93867D-4712-4ABC-A1FD-13E1B28F4310}" srcOrd="3" destOrd="0" parTransId="{A92110BD-0FC3-42CB-ACE9-B086C1D9A3D8}" sibTransId="{41A4AD14-A3E4-40C5-B055-23483EB80FCF}"/>
    <dgm:cxn modelId="{EDF3A342-C822-487A-AE1C-8658D113D9B9}" type="presOf" srcId="{25D6F4B8-3084-4D7B-8343-1EC391897515}" destId="{2069BEF5-8696-4F2B-8259-CB582CD9F81B}" srcOrd="0" destOrd="2" presId="urn:microsoft.com/office/officeart/2005/8/layout/vList5"/>
    <dgm:cxn modelId="{6D621D55-122D-403F-B4AB-92DF92963A77}" type="presOf" srcId="{DCEA492F-CB3C-4ABB-A100-F50C84A3500E}" destId="{2069BEF5-8696-4F2B-8259-CB582CD9F81B}" srcOrd="0" destOrd="6" presId="urn:microsoft.com/office/officeart/2005/8/layout/vList5"/>
    <dgm:cxn modelId="{AB8A7CE4-2D6F-4772-B32D-7205BD9F24A5}" srcId="{6B365B8A-3014-49D2-A93B-99707972AA55}" destId="{8DF61D4A-06F8-4646-B432-590FFC0F07E8}" srcOrd="5" destOrd="0" parTransId="{D8985321-2FCD-435F-8060-3943583AE206}" sibTransId="{5EBAB1BD-932F-4150-BF9B-D673553B86DD}"/>
    <dgm:cxn modelId="{D953C061-00D8-44A2-9BA9-56FC4C71C523}" srcId="{6B365B8A-3014-49D2-A93B-99707972AA55}" destId="{25D6F4B8-3084-4D7B-8343-1EC391897515}" srcOrd="2" destOrd="0" parTransId="{34D7A518-54CA-41E1-831B-4A821304029C}" sibTransId="{6D73C607-EA59-415D-970D-9E3673533245}"/>
    <dgm:cxn modelId="{F508F176-3C13-4110-8463-4C42608267F6}" type="presOf" srcId="{6735E1EE-1B65-41C5-9A55-89A64D223CCC}" destId="{2069BEF5-8696-4F2B-8259-CB582CD9F81B}" srcOrd="0" destOrd="4" presId="urn:microsoft.com/office/officeart/2005/8/layout/vList5"/>
    <dgm:cxn modelId="{D09711B7-CAF5-421A-A09B-5EF8841295F4}" type="presOf" srcId="{8DF61D4A-06F8-4646-B432-590FFC0F07E8}" destId="{2069BEF5-8696-4F2B-8259-CB582CD9F81B}" srcOrd="0" destOrd="5" presId="urn:microsoft.com/office/officeart/2005/8/layout/vList5"/>
    <dgm:cxn modelId="{411620E6-A0F3-4BCE-8981-032E5D0D4796}" type="presOf" srcId="{7315342A-D97B-4D37-89B4-0578F548E213}" destId="{0DD338CC-DFBE-410C-ADF8-CA7036FD9D7C}" srcOrd="0" destOrd="0" presId="urn:microsoft.com/office/officeart/2005/8/layout/vList5"/>
    <dgm:cxn modelId="{445302A6-E01E-4C61-9E5F-AAD0D393D197}" srcId="{6B365B8A-3014-49D2-A93B-99707972AA55}" destId="{6735E1EE-1B65-41C5-9A55-89A64D223CCC}" srcOrd="4" destOrd="0" parTransId="{5A9E80BB-3AE5-4525-B7C6-3E364D513B34}" sibTransId="{0C10F567-EB2A-4155-B198-8969B08AEFEC}"/>
    <dgm:cxn modelId="{EC64F4D3-C480-4DC2-9D96-72A5891E8EEA}" type="presOf" srcId="{6E93867D-4712-4ABC-A1FD-13E1B28F4310}" destId="{2069BEF5-8696-4F2B-8259-CB582CD9F81B}" srcOrd="0" destOrd="3" presId="urn:microsoft.com/office/officeart/2005/8/layout/vList5"/>
    <dgm:cxn modelId="{22153B5A-B81C-4750-95D1-10F5A2228FBC}" type="presOf" srcId="{15470B03-03C2-4057-B41B-AC859F1937B4}" destId="{2069BEF5-8696-4F2B-8259-CB582CD9F81B}" srcOrd="0" destOrd="0" presId="urn:microsoft.com/office/officeart/2005/8/layout/vList5"/>
    <dgm:cxn modelId="{FF9FF57A-A3BA-4189-AC7B-280800DDF210}" type="presParOf" srcId="{0DD338CC-DFBE-410C-ADF8-CA7036FD9D7C}" destId="{AECBF9AE-8B08-4FCB-A0DE-16EE801263D1}" srcOrd="0" destOrd="0" presId="urn:microsoft.com/office/officeart/2005/8/layout/vList5"/>
    <dgm:cxn modelId="{7DE141EF-0979-40F1-9EE6-F94C6D20A97C}" type="presParOf" srcId="{AECBF9AE-8B08-4FCB-A0DE-16EE801263D1}" destId="{17517105-AF60-4598-8EC6-395FF9C79D05}" srcOrd="0" destOrd="0" presId="urn:microsoft.com/office/officeart/2005/8/layout/vList5"/>
    <dgm:cxn modelId="{799BFF0B-0CCD-4115-84E6-54842ED4A1A8}" type="presParOf" srcId="{AECBF9AE-8B08-4FCB-A0DE-16EE801263D1}" destId="{2069BEF5-8696-4F2B-8259-CB582CD9F81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C448DD-A379-4EFE-AB34-2F1F8FDCE816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1E8EB7-1F43-40E3-9332-86B10E73FE5A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700" kern="1200" dirty="0" smtClean="0">
              <a:latin typeface="Bookman Old Style" panose="02050604050505020204" pitchFamily="18" charset="0"/>
            </a:rPr>
            <a:t>SALES TO REGISTERED </a:t>
          </a:r>
          <a:r>
            <a:rPr lang="en-IN" sz="2700" kern="1200" dirty="0" smtClean="0">
              <a:latin typeface="Bookman Old Style" panose="02050604050505020204" pitchFamily="18" charset="0"/>
            </a:rPr>
            <a:t>DEALER</a:t>
          </a:r>
          <a:endParaRPr lang="en-IN" sz="2700" kern="1200" dirty="0">
            <a:latin typeface="Bookman Old Style" panose="02050604050505020204" pitchFamily="18" charset="0"/>
          </a:endParaRPr>
        </a:p>
      </dsp:txBody>
      <dsp:txXfrm>
        <a:off x="604289" y="435133"/>
        <a:ext cx="9851585" cy="870267"/>
      </dsp:txXfrm>
    </dsp:sp>
    <dsp:sp modelId="{99D0F588-556E-4CEB-96A1-8F8F14BE872F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gradFill flip="none" rotWithShape="0">
          <a:gsLst>
            <a:gs pos="0">
              <a:schemeClr val="accent2">
                <a:shade val="30000"/>
                <a:satMod val="115000"/>
              </a:schemeClr>
            </a:gs>
            <a:gs pos="50000">
              <a:schemeClr val="accent2">
                <a:shade val="67500"/>
                <a:satMod val="115000"/>
              </a:schemeClr>
            </a:gs>
            <a:gs pos="100000">
              <a:schemeClr val="accent2"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D2675B-CEDD-4725-B0B0-2FB6868879EF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700" kern="1200" dirty="0" smtClean="0">
              <a:latin typeface="Bookman Old Style" panose="02050604050505020204" pitchFamily="18" charset="0"/>
            </a:rPr>
            <a:t>SALES TO UNREGISTERED </a:t>
          </a:r>
          <a:r>
            <a:rPr lang="en-IN" sz="2700" kern="1200" dirty="0" smtClean="0">
              <a:latin typeface="Bookman Old Style" panose="02050604050505020204" pitchFamily="18" charset="0"/>
            </a:rPr>
            <a:t>DEALER/CONSUMER</a:t>
          </a:r>
          <a:endParaRPr lang="en-IN" sz="2700" kern="1200" dirty="0">
            <a:latin typeface="Bookman Old Style" panose="02050604050505020204" pitchFamily="18" charset="0"/>
          </a:endParaRPr>
        </a:p>
      </dsp:txBody>
      <dsp:txXfrm>
        <a:off x="920631" y="1740535"/>
        <a:ext cx="9535243" cy="870267"/>
      </dsp:txXfrm>
    </dsp:sp>
    <dsp:sp modelId="{F8438B9E-F88A-45C1-A09B-D0939BE14D96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gradFill flip="none" rotWithShape="0">
          <a:gsLst>
            <a:gs pos="0">
              <a:schemeClr val="accent6">
                <a:lumMod val="60000"/>
                <a:lumOff val="40000"/>
                <a:shade val="30000"/>
                <a:satMod val="115000"/>
              </a:schemeClr>
            </a:gs>
            <a:gs pos="50000">
              <a:schemeClr val="accent6">
                <a:lumMod val="60000"/>
                <a:lumOff val="40000"/>
                <a:shade val="67500"/>
                <a:satMod val="115000"/>
              </a:schemeClr>
            </a:gs>
            <a:gs pos="100000">
              <a:schemeClr val="accent6">
                <a:lumMod val="60000"/>
                <a:lumOff val="40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9ECE13-A7EB-44E0-92A1-B22CA1522709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700" kern="1200" dirty="0" smtClean="0">
              <a:latin typeface="Bookman Old Style" panose="02050604050505020204" pitchFamily="18" charset="0"/>
            </a:rPr>
            <a:t>BRANCH TRANSFER/CONSIGNMENT</a:t>
          </a:r>
          <a:endParaRPr lang="en-IN" sz="2700" kern="1200" dirty="0">
            <a:latin typeface="Bookman Old Style" panose="02050604050505020204" pitchFamily="18" charset="0"/>
          </a:endParaRPr>
        </a:p>
      </dsp:txBody>
      <dsp:txXfrm>
        <a:off x="604289" y="3045936"/>
        <a:ext cx="9851585" cy="870267"/>
      </dsp:txXfrm>
    </dsp:sp>
    <dsp:sp modelId="{BC9DFCCA-99FD-48FE-938A-3E962BE9235D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gradFill flip="none" rotWithShape="0">
          <a:gsLst>
            <a:gs pos="0">
              <a:schemeClr val="bg1">
                <a:lumMod val="65000"/>
                <a:shade val="30000"/>
                <a:satMod val="115000"/>
              </a:schemeClr>
            </a:gs>
            <a:gs pos="50000">
              <a:schemeClr val="bg1">
                <a:lumMod val="65000"/>
                <a:shade val="67500"/>
                <a:satMod val="115000"/>
              </a:schemeClr>
            </a:gs>
            <a:gs pos="100000">
              <a:schemeClr val="bg1">
                <a:lumMod val="65000"/>
                <a:shade val="100000"/>
                <a:satMod val="115000"/>
              </a:schemeClr>
            </a:gs>
          </a:gsLst>
          <a:path path="circle">
            <a:fillToRect l="50000" t="50000" r="50000" b="50000"/>
          </a:path>
          <a:tileRect/>
        </a:gra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F7530-C5E7-491F-B970-C1FC79199FD3}">
      <dsp:nvSpPr>
        <dsp:cNvPr id="0" name=""/>
        <dsp:cNvSpPr/>
      </dsp:nvSpPr>
      <dsp:spPr>
        <a:xfrm>
          <a:off x="3364992" y="0"/>
          <a:ext cx="3785616" cy="1325563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7170" tIns="108585" rIns="217170" bIns="108585" numCol="1" spcCol="1270" anchor="ctr" anchorCtr="0">
          <a:noAutofit/>
        </a:bodyPr>
        <a:lstStyle/>
        <a:p>
          <a:pPr lvl="0" algn="ct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5700" kern="1200" smtClean="0">
              <a:latin typeface="Bookman Old Style" panose="02050604050505020204" pitchFamily="18" charset="0"/>
            </a:rPr>
            <a:t>INVOICE</a:t>
          </a:r>
          <a:endParaRPr lang="en-IN" sz="5700" kern="1200">
            <a:latin typeface="Bookman Old Style" panose="02050604050505020204" pitchFamily="18" charset="0"/>
          </a:endParaRPr>
        </a:p>
      </dsp:txBody>
      <dsp:txXfrm>
        <a:off x="3429701" y="64709"/>
        <a:ext cx="3656198" cy="11961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9BEF5-8696-4F2B-8259-CB582CD9F81B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EXEMPTED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sp:txBody>
      <dsp:txXfrm rot="-5400000">
        <a:off x="3785615" y="605066"/>
        <a:ext cx="6560052" cy="3141206"/>
      </dsp:txXfrm>
    </dsp:sp>
    <dsp:sp modelId="{17517105-AF60-4598-8EC6-395FF9C79D05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4600" kern="1200" dirty="0" smtClean="0">
              <a:latin typeface="Bookman Old Style" panose="02050604050505020204" pitchFamily="18" charset="0"/>
            </a:rPr>
            <a:t>MULTIPLE SALES IN A SINGLE INVOICE</a:t>
          </a:r>
          <a:endParaRPr lang="en-IN" sz="4600" kern="1200" dirty="0">
            <a:latin typeface="Bookman Old Style" panose="02050604050505020204" pitchFamily="18" charset="0"/>
          </a:endParaRPr>
        </a:p>
      </dsp:txBody>
      <dsp:txXfrm>
        <a:off x="184799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96148-F918-4CE5-AA43-5CD70A968BE0}">
      <dsp:nvSpPr>
        <dsp:cNvPr id="0" name=""/>
        <dsp:cNvSpPr/>
      </dsp:nvSpPr>
      <dsp:spPr>
        <a:xfrm>
          <a:off x="0" y="0"/>
          <a:ext cx="10515600" cy="1325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5900" kern="1200" smtClean="0">
              <a:latin typeface="Bookman Old Style" panose="02050604050505020204" pitchFamily="18" charset="0"/>
            </a:rPr>
            <a:t>FORM 231</a:t>
          </a:r>
          <a:endParaRPr lang="en-IN" sz="5900" kern="1200">
            <a:latin typeface="Bookman Old Style" panose="02050604050505020204" pitchFamily="18" charset="0"/>
          </a:endParaRPr>
        </a:p>
      </dsp:txBody>
      <dsp:txXfrm>
        <a:off x="38824" y="38824"/>
        <a:ext cx="10437952" cy="12479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9BEF5-8696-4F2B-8259-CB582CD9F81B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sz="2800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EXEMPTED (u/s 41 &amp; 8)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sp:txBody>
      <dsp:txXfrm rot="-5400000">
        <a:off x="3785615" y="605066"/>
        <a:ext cx="6560052" cy="3141206"/>
      </dsp:txXfrm>
    </dsp:sp>
    <dsp:sp modelId="{17517105-AF60-4598-8EC6-395FF9C79D05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 smtClean="0">
              <a:latin typeface="Bookman Old Style" panose="02050604050505020204" pitchFamily="18" charset="0"/>
            </a:rPr>
            <a:t>POSSIBLE SALES COMBINATION </a:t>
          </a:r>
          <a:endParaRPr lang="en-IN" sz="3300" kern="1200" dirty="0">
            <a:latin typeface="Bookman Old Style" panose="02050604050505020204" pitchFamily="18" charset="0"/>
          </a:endParaRPr>
        </a:p>
      </dsp:txBody>
      <dsp:txXfrm>
        <a:off x="184799" y="184799"/>
        <a:ext cx="3416018" cy="39817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E96148-F918-4CE5-AA43-5CD70A968BE0}">
      <dsp:nvSpPr>
        <dsp:cNvPr id="0" name=""/>
        <dsp:cNvSpPr/>
      </dsp:nvSpPr>
      <dsp:spPr>
        <a:xfrm>
          <a:off x="0" y="0"/>
          <a:ext cx="10515600" cy="132556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lvl="0" algn="ctr" defTabSz="2622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5900" kern="1200" dirty="0" smtClean="0">
              <a:latin typeface="Bookman Old Style" panose="02050604050505020204" pitchFamily="18" charset="0"/>
            </a:rPr>
            <a:t>FORM 232</a:t>
          </a:r>
          <a:endParaRPr lang="en-IN" sz="5900" kern="1200" dirty="0">
            <a:latin typeface="Bookman Old Style" panose="02050604050505020204" pitchFamily="18" charset="0"/>
          </a:endParaRPr>
        </a:p>
      </dsp:txBody>
      <dsp:txXfrm>
        <a:off x="38824" y="38824"/>
        <a:ext cx="10437952" cy="124791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9BEF5-8696-4F2B-8259-CB582CD9F81B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TAX PAID SEPARATELY </a:t>
          </a:r>
          <a:endParaRPr lang="en-IN" sz="2800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INCLUSIVE OF TAX</a:t>
          </a:r>
          <a:endParaRPr lang="en-IN" sz="2800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</a:rPr>
            <a:t>COMPOSITION</a:t>
          </a:r>
          <a:endParaRPr lang="en-IN" sz="2800" kern="1200" dirty="0">
            <a:solidFill>
              <a:schemeClr val="accent2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TAX FREE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2">
                  <a:lumMod val="60000"/>
                  <a:lumOff val="40000"/>
                </a:schemeClr>
              </a:solidFill>
              <a:latin typeface="Bookman Old Style" panose="02050604050505020204" pitchFamily="18" charset="0"/>
            </a:rPr>
            <a:t>EXEMPTED</a:t>
          </a:r>
          <a:endParaRPr lang="en-IN" sz="2800" kern="1200" dirty="0">
            <a:solidFill>
              <a:schemeClr val="accent2">
                <a:lumMod val="60000"/>
                <a:lumOff val="4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LABOUR CHARGES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2800" kern="1200" dirty="0" smtClean="0">
              <a:solidFill>
                <a:schemeClr val="accent4">
                  <a:lumMod val="50000"/>
                </a:schemeClr>
              </a:solidFill>
              <a:latin typeface="Bookman Old Style" panose="02050604050505020204" pitchFamily="18" charset="0"/>
            </a:rPr>
            <a:t>OTHER CHARGES</a:t>
          </a:r>
          <a:endParaRPr lang="en-IN" sz="2800" kern="1200" dirty="0">
            <a:solidFill>
              <a:schemeClr val="accent4">
                <a:lumMod val="50000"/>
              </a:schemeClr>
            </a:solidFill>
            <a:latin typeface="Bookman Old Style" panose="02050604050505020204" pitchFamily="18" charset="0"/>
          </a:endParaRPr>
        </a:p>
      </dsp:txBody>
      <dsp:txXfrm rot="-5400000">
        <a:off x="3785615" y="605066"/>
        <a:ext cx="6560052" cy="3141206"/>
      </dsp:txXfrm>
    </dsp:sp>
    <dsp:sp modelId="{17517105-AF60-4598-8EC6-395FF9C79D05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62865" rIns="125730" bIns="62865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300" kern="1200" dirty="0" smtClean="0">
              <a:latin typeface="Bookman Old Style" panose="02050604050505020204" pitchFamily="18" charset="0"/>
            </a:rPr>
            <a:t>POSSIBLE SALES COMBINATION </a:t>
          </a:r>
          <a:endParaRPr lang="en-IN" sz="3300" kern="1200" dirty="0">
            <a:latin typeface="Bookman Old Style" panose="02050604050505020204" pitchFamily="18" charset="0"/>
          </a:endParaRPr>
        </a:p>
      </dsp:txBody>
      <dsp:txXfrm>
        <a:off x="184799" y="184799"/>
        <a:ext cx="3416018" cy="39817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82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25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87156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033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85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321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571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092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734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62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857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C933F-97A5-4FE1-B0D7-82FFB2EE307A}" type="datetimeFigureOut">
              <a:rPr lang="en-IN" smtClean="0"/>
              <a:t>19-03-2016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93EDD-E71C-4696-9C98-23445E5BBB0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962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en-IN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Bookman Old Style" panose="02050604050505020204" pitchFamily="18" charset="0"/>
              </a:rPr>
              <a:t>RETURN ANNEXURE PREAPARATION</a:t>
            </a:r>
            <a:endParaRPr lang="en-IN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312" y="3813056"/>
            <a:ext cx="2619375" cy="1743075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41025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725924218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522958"/>
              </p:ext>
            </p:extLst>
          </p:nvPr>
        </p:nvGraphicFramePr>
        <p:xfrm>
          <a:off x="3004781" y="1690688"/>
          <a:ext cx="5197523" cy="4668904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{69CF1AB2-1976-4502-BF36-3FF5EA218861}</a:tableStyleId>
              </a:tblPr>
              <a:tblGrid>
                <a:gridCol w="2508914"/>
                <a:gridCol w="1473958"/>
                <a:gridCol w="1214651"/>
              </a:tblGrid>
              <a:tr h="2780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GTO OF SALES 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1025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GOODS RETURN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105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920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0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CREDIT NOTE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105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815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0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TAX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805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0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CONSIGNMENT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705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0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TAX FREE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605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7801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EXEMPTED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505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63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LABOUR CHARGES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405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  <a:buClr>
                          <a:srgbClr val="000000"/>
                        </a:buClr>
                        <a:buSzPts val="1200"/>
                        <a:buFont typeface="Calibri Light" panose="020F0302020204030204" pitchFamily="34" charset="0"/>
                        <a:buChar char="•"/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OTHER CHARGES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100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305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21601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•INCLUSIVE OF TAX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>
                          <a:effectLst/>
                          <a:latin typeface="Bookman Old Style" panose="02050604050505020204" pitchFamily="18" charset="0"/>
                        </a:rPr>
                        <a:t>105</a:t>
                      </a:r>
                      <a:endParaRPr lang="en-IN" sz="14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</a:pPr>
                      <a:r>
                        <a:rPr lang="en-IN" sz="1400" u="none" strike="noStrike" dirty="0">
                          <a:effectLst/>
                          <a:latin typeface="Bookman Old Style" panose="02050604050505020204" pitchFamily="18" charset="0"/>
                        </a:rPr>
                        <a:t>200</a:t>
                      </a: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97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2Diag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en-IN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TRANSACTIONS</a:t>
            </a:r>
            <a:endParaRPr lang="en-IN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32109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30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14842677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9638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05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543890502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47291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110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549772468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118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9455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94783348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23554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0720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20597260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76915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488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887648768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0497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5522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ound2Diag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en-IN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Bookman Old Style" panose="02050604050505020204" pitchFamily="18" charset="0"/>
              </a:rPr>
              <a:t>SALES TRANSACTIONS</a:t>
            </a:r>
            <a:endParaRPr lang="en-IN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Bookman Old Style" panose="0205060405050502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97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200</Words>
  <Application>Microsoft Office PowerPoint</Application>
  <PresentationFormat>Widescreen</PresentationFormat>
  <Paragraphs>93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Bookman Old Style</vt:lpstr>
      <vt:lpstr>Calibri</vt:lpstr>
      <vt:lpstr>Calibri Light</vt:lpstr>
      <vt:lpstr>Office Theme</vt:lpstr>
      <vt:lpstr>RETURN ANNEXURE PREAPARATION</vt:lpstr>
      <vt:lpstr>TRANSACTIONS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SALES TRANSACTIONS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ANNEXURE PREAPARATION</dc:title>
  <dc:creator>MSTD</dc:creator>
  <cp:lastModifiedBy>MSTD</cp:lastModifiedBy>
  <cp:revision>11</cp:revision>
  <dcterms:created xsi:type="dcterms:W3CDTF">2016-03-18T23:40:06Z</dcterms:created>
  <dcterms:modified xsi:type="dcterms:W3CDTF">2016-03-19T04:50:44Z</dcterms:modified>
</cp:coreProperties>
</file>